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7"/>
  </p:notesMasterIdLst>
  <p:sldIdLst>
    <p:sldId id="256" r:id="rId5"/>
    <p:sldId id="257" r:id="rId6"/>
    <p:sldId id="258" r:id="rId7"/>
    <p:sldId id="259" r:id="rId8"/>
    <p:sldId id="267" r:id="rId9"/>
    <p:sldId id="265" r:id="rId10"/>
    <p:sldId id="260" r:id="rId11"/>
    <p:sldId id="268" r:id="rId12"/>
    <p:sldId id="262" r:id="rId13"/>
    <p:sldId id="263" r:id="rId14"/>
    <p:sldId id="264"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CFCD"/>
    <a:srgbClr val="FF5757"/>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78BD6-12FE-4684-87EE-EE95CA5F29E9}" v="644" dt="2021-10-07T02:27:09.084"/>
    <p1510:client id="{038E1412-C7E8-4A76-901E-D59FD7FBF497}" v="9" dt="2021-10-06T04:22:45.963"/>
    <p1510:client id="{2028E5C5-0A33-4B58-85DA-85C6CD802174}" v="122" dt="2021-10-06T22:43:07.553"/>
    <p1510:client id="{2D8453EE-26FF-E340-894E-E8847910E754}" v="3545" dt="2021-10-07T02:48:25.330"/>
    <p1510:client id="{3244D309-B76C-4CCF-B6D0-5EE5B6212E18}" v="52" dt="2021-10-06T23:01:24.687"/>
    <p1510:client id="{88C7E7B7-E09E-41E9-87EE-115FE6D69BC2}" v="1092" dt="2021-10-07T02:00:43.481"/>
    <p1510:client id="{952C77B4-7B24-4B57-B764-99B1BCBF9029}" v="240" dt="2021-10-06T04:26:47.835"/>
    <p1510:client id="{D95120BB-0EE7-471B-BCAE-56065BD62E3E}" v="12" dt="2021-10-06T04:28:21.919"/>
    <p1510:client id="{E26C4FB4-303F-044D-0AA8-925D912C1275}" v="67" dt="2021-10-07T00:13:28.710"/>
    <p1510:client id="{E87793BC-36F4-44F8-8A6A-1BBDB9590199}" v="1" dt="2021-10-06T23:37:17.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FDB7A-4DB8-4096-8AA4-8EE27E16616F}"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F1AAD93F-2676-46C4-8831-5538B962F7F2}">
      <dgm:prSet/>
      <dgm:spPr/>
      <dgm:t>
        <a:bodyPr/>
        <a:lstStyle/>
        <a:p>
          <a:r>
            <a:rPr lang="en-US">
              <a:latin typeface=""/>
            </a:rPr>
            <a:t>Problem Description</a:t>
          </a:r>
        </a:p>
      </dgm:t>
    </dgm:pt>
    <dgm:pt modelId="{EF649450-F2A6-45DE-B4E6-9E55F1753AFC}" type="parTrans" cxnId="{A9DAD4B2-517C-4F0E-80D5-5650491F3A8A}">
      <dgm:prSet/>
      <dgm:spPr/>
      <dgm:t>
        <a:bodyPr/>
        <a:lstStyle/>
        <a:p>
          <a:endParaRPr lang="en-US"/>
        </a:p>
      </dgm:t>
    </dgm:pt>
    <dgm:pt modelId="{063CBB94-E039-4954-850F-DF7FFDBE9670}" type="sibTrans" cxnId="{A9DAD4B2-517C-4F0E-80D5-5650491F3A8A}">
      <dgm:prSet/>
      <dgm:spPr/>
      <dgm:t>
        <a:bodyPr/>
        <a:lstStyle/>
        <a:p>
          <a:endParaRPr lang="en-US"/>
        </a:p>
      </dgm:t>
    </dgm:pt>
    <dgm:pt modelId="{981B656F-0B97-45DE-AC31-7A4B3586F9D8}">
      <dgm:prSet/>
      <dgm:spPr/>
      <dgm:t>
        <a:bodyPr/>
        <a:lstStyle/>
        <a:p>
          <a:r>
            <a:rPr lang="en-US" dirty="0">
              <a:latin typeface=""/>
            </a:rPr>
            <a:t>Solution Description</a:t>
          </a:r>
        </a:p>
      </dgm:t>
    </dgm:pt>
    <dgm:pt modelId="{2D6F263D-9B2D-4BB4-A9A0-D791F20E9825}" type="parTrans" cxnId="{32B59D4B-0F26-4CF1-9443-32E813EB12CE}">
      <dgm:prSet/>
      <dgm:spPr/>
      <dgm:t>
        <a:bodyPr/>
        <a:lstStyle/>
        <a:p>
          <a:endParaRPr lang="en-US"/>
        </a:p>
      </dgm:t>
    </dgm:pt>
    <dgm:pt modelId="{9DDF2C79-8A40-4F56-96CB-2A836E198258}" type="sibTrans" cxnId="{32B59D4B-0F26-4CF1-9443-32E813EB12CE}">
      <dgm:prSet/>
      <dgm:spPr/>
      <dgm:t>
        <a:bodyPr/>
        <a:lstStyle/>
        <a:p>
          <a:endParaRPr lang="en-US"/>
        </a:p>
      </dgm:t>
    </dgm:pt>
    <dgm:pt modelId="{D5CBCE7D-2E08-4755-B9C0-A5063D5E5CA2}">
      <dgm:prSet/>
      <dgm:spPr/>
      <dgm:t>
        <a:bodyPr/>
        <a:lstStyle/>
        <a:p>
          <a:r>
            <a:rPr lang="en-US">
              <a:latin typeface=""/>
            </a:rPr>
            <a:t>Project Scope</a:t>
          </a:r>
        </a:p>
      </dgm:t>
    </dgm:pt>
    <dgm:pt modelId="{71779774-523D-4EFA-A70E-91EC83B41A6C}" type="parTrans" cxnId="{B31B5C8E-F7FB-4439-8D3C-F36AE4FD9708}">
      <dgm:prSet/>
      <dgm:spPr/>
      <dgm:t>
        <a:bodyPr/>
        <a:lstStyle/>
        <a:p>
          <a:endParaRPr lang="en-US"/>
        </a:p>
      </dgm:t>
    </dgm:pt>
    <dgm:pt modelId="{9CF6EF0C-5FD7-4D7F-BAA2-B72C49993819}" type="sibTrans" cxnId="{B31B5C8E-F7FB-4439-8D3C-F36AE4FD9708}">
      <dgm:prSet/>
      <dgm:spPr/>
      <dgm:t>
        <a:bodyPr/>
        <a:lstStyle/>
        <a:p>
          <a:endParaRPr lang="en-US"/>
        </a:p>
      </dgm:t>
    </dgm:pt>
    <dgm:pt modelId="{DF7132E0-C413-4BD1-8BE2-0F05941DD427}">
      <dgm:prSet/>
      <dgm:spPr/>
      <dgm:t>
        <a:bodyPr/>
        <a:lstStyle/>
        <a:p>
          <a:r>
            <a:rPr lang="en-US">
              <a:latin typeface=""/>
            </a:rPr>
            <a:t>Technologies</a:t>
          </a:r>
        </a:p>
      </dgm:t>
    </dgm:pt>
    <dgm:pt modelId="{6CAB40AD-89DB-45D2-9064-C45DF5E3EEE7}" type="parTrans" cxnId="{058E778E-26B8-4A1B-B2C7-B6E4494A7649}">
      <dgm:prSet/>
      <dgm:spPr/>
      <dgm:t>
        <a:bodyPr/>
        <a:lstStyle/>
        <a:p>
          <a:endParaRPr lang="en-US"/>
        </a:p>
      </dgm:t>
    </dgm:pt>
    <dgm:pt modelId="{556C564C-F494-4DD4-BF17-532F5B50038F}" type="sibTrans" cxnId="{058E778E-26B8-4A1B-B2C7-B6E4494A7649}">
      <dgm:prSet/>
      <dgm:spPr/>
      <dgm:t>
        <a:bodyPr/>
        <a:lstStyle/>
        <a:p>
          <a:endParaRPr lang="en-US"/>
        </a:p>
      </dgm:t>
    </dgm:pt>
    <dgm:pt modelId="{550FD3BE-AD67-42E2-B324-62CE3676A317}">
      <dgm:prSet/>
      <dgm:spPr/>
      <dgm:t>
        <a:bodyPr/>
        <a:lstStyle/>
        <a:p>
          <a:r>
            <a:rPr lang="en-US">
              <a:latin typeface=""/>
            </a:rPr>
            <a:t>Extension Version 1 - Expectations</a:t>
          </a:r>
        </a:p>
      </dgm:t>
    </dgm:pt>
    <dgm:pt modelId="{864CD95F-8ADF-4F56-8D98-7A7AED8B9A3D}" type="parTrans" cxnId="{39D63DD0-E34B-490C-AFC7-935C79A24125}">
      <dgm:prSet/>
      <dgm:spPr/>
      <dgm:t>
        <a:bodyPr/>
        <a:lstStyle/>
        <a:p>
          <a:endParaRPr lang="en-US"/>
        </a:p>
      </dgm:t>
    </dgm:pt>
    <dgm:pt modelId="{AA97301F-75B5-49B5-B49F-CD21A5C61E14}" type="sibTrans" cxnId="{39D63DD0-E34B-490C-AFC7-935C79A24125}">
      <dgm:prSet/>
      <dgm:spPr/>
      <dgm:t>
        <a:bodyPr/>
        <a:lstStyle/>
        <a:p>
          <a:endParaRPr lang="en-US"/>
        </a:p>
      </dgm:t>
    </dgm:pt>
    <dgm:pt modelId="{E062ECA6-FAC4-407C-B485-6B0E9FF7DA32}">
      <dgm:prSet/>
      <dgm:spPr/>
      <dgm:t>
        <a:bodyPr/>
        <a:lstStyle/>
        <a:p>
          <a:r>
            <a:rPr lang="en-US">
              <a:latin typeface=""/>
            </a:rPr>
            <a:t>Algorithm Version 1 – Expectations</a:t>
          </a:r>
        </a:p>
      </dgm:t>
    </dgm:pt>
    <dgm:pt modelId="{8F775A4E-1A5D-4D19-932C-838A0DEE648E}" type="parTrans" cxnId="{854A9EC3-1553-4482-BD4A-2C177D95A6F6}">
      <dgm:prSet/>
      <dgm:spPr/>
      <dgm:t>
        <a:bodyPr/>
        <a:lstStyle/>
        <a:p>
          <a:endParaRPr lang="en-US"/>
        </a:p>
      </dgm:t>
    </dgm:pt>
    <dgm:pt modelId="{4051AB17-2566-41A2-82F3-650BE5886FEC}" type="sibTrans" cxnId="{854A9EC3-1553-4482-BD4A-2C177D95A6F6}">
      <dgm:prSet/>
      <dgm:spPr/>
      <dgm:t>
        <a:bodyPr/>
        <a:lstStyle/>
        <a:p>
          <a:endParaRPr lang="en-US"/>
        </a:p>
      </dgm:t>
    </dgm:pt>
    <dgm:pt modelId="{0016A18C-1C02-4D71-917E-DDC297747D6A}">
      <dgm:prSet/>
      <dgm:spPr/>
      <dgm:t>
        <a:bodyPr/>
        <a:lstStyle/>
        <a:p>
          <a:r>
            <a:rPr lang="en-US">
              <a:latin typeface=""/>
            </a:rPr>
            <a:t>Final Version – Project Evaluation</a:t>
          </a:r>
        </a:p>
      </dgm:t>
    </dgm:pt>
    <dgm:pt modelId="{9E58BE4C-33DB-44A0-82E6-746BC58E195C}" type="parTrans" cxnId="{9F814108-6B5E-47B9-A195-8656EA5BC389}">
      <dgm:prSet/>
      <dgm:spPr/>
      <dgm:t>
        <a:bodyPr/>
        <a:lstStyle/>
        <a:p>
          <a:endParaRPr lang="en-US"/>
        </a:p>
      </dgm:t>
    </dgm:pt>
    <dgm:pt modelId="{B7E6CAE0-867F-47BE-BAE5-3677DB252872}" type="sibTrans" cxnId="{9F814108-6B5E-47B9-A195-8656EA5BC389}">
      <dgm:prSet/>
      <dgm:spPr/>
      <dgm:t>
        <a:bodyPr/>
        <a:lstStyle/>
        <a:p>
          <a:endParaRPr lang="en-US"/>
        </a:p>
      </dgm:t>
    </dgm:pt>
    <dgm:pt modelId="{789D3751-018C-4BA7-971F-5F2F7AED34D3}">
      <dgm:prSet/>
      <dgm:spPr/>
      <dgm:t>
        <a:bodyPr/>
        <a:lstStyle/>
        <a:p>
          <a:r>
            <a:rPr lang="en-US">
              <a:latin typeface=""/>
            </a:rPr>
            <a:t>Project Assumptions &amp; Constraints</a:t>
          </a:r>
        </a:p>
      </dgm:t>
    </dgm:pt>
    <dgm:pt modelId="{A78D6856-D4C1-49BE-A37E-FFC009892DD1}" type="parTrans" cxnId="{267E0117-7A06-46A3-A8AA-671BA2E30923}">
      <dgm:prSet/>
      <dgm:spPr/>
      <dgm:t>
        <a:bodyPr/>
        <a:lstStyle/>
        <a:p>
          <a:endParaRPr lang="en-US"/>
        </a:p>
      </dgm:t>
    </dgm:pt>
    <dgm:pt modelId="{8ACB0A4A-3B03-430E-B644-0A8DDD6F3D90}" type="sibTrans" cxnId="{267E0117-7A06-46A3-A8AA-671BA2E30923}">
      <dgm:prSet/>
      <dgm:spPr/>
      <dgm:t>
        <a:bodyPr/>
        <a:lstStyle/>
        <a:p>
          <a:endParaRPr lang="en-US"/>
        </a:p>
      </dgm:t>
    </dgm:pt>
    <dgm:pt modelId="{600C3838-D6CC-4FC5-B9F6-743481C7DB52}">
      <dgm:prSet/>
      <dgm:spPr/>
      <dgm:t>
        <a:bodyPr/>
        <a:lstStyle/>
        <a:p>
          <a:r>
            <a:rPr lang="en-US">
              <a:latin typeface=""/>
            </a:rPr>
            <a:t>Project Milestones &amp; Schedule</a:t>
          </a:r>
        </a:p>
      </dgm:t>
    </dgm:pt>
    <dgm:pt modelId="{2E285E93-C0A4-4146-8170-887C45D25323}" type="parTrans" cxnId="{6F51F249-1526-452D-92B7-0985635D67C6}">
      <dgm:prSet/>
      <dgm:spPr/>
      <dgm:t>
        <a:bodyPr/>
        <a:lstStyle/>
        <a:p>
          <a:endParaRPr lang="en-US"/>
        </a:p>
      </dgm:t>
    </dgm:pt>
    <dgm:pt modelId="{2F2713FC-F94B-4F27-8D46-140101B0BB06}" type="sibTrans" cxnId="{6F51F249-1526-452D-92B7-0985635D67C6}">
      <dgm:prSet/>
      <dgm:spPr/>
      <dgm:t>
        <a:bodyPr/>
        <a:lstStyle/>
        <a:p>
          <a:endParaRPr lang="en-US"/>
        </a:p>
      </dgm:t>
    </dgm:pt>
    <dgm:pt modelId="{05F2898D-E199-5341-A50E-29EE2AC9277D}" type="pres">
      <dgm:prSet presAssocID="{51FFDB7A-4DB8-4096-8AA4-8EE27E16616F}" presName="vert0" presStyleCnt="0">
        <dgm:presLayoutVars>
          <dgm:dir/>
          <dgm:animOne val="branch"/>
          <dgm:animLvl val="lvl"/>
        </dgm:presLayoutVars>
      </dgm:prSet>
      <dgm:spPr/>
    </dgm:pt>
    <dgm:pt modelId="{CF817910-4A30-A34F-8900-95FD7F560A66}" type="pres">
      <dgm:prSet presAssocID="{F1AAD93F-2676-46C4-8831-5538B962F7F2}" presName="thickLine" presStyleLbl="alignNode1" presStyleIdx="0" presStyleCnt="9"/>
      <dgm:spPr/>
    </dgm:pt>
    <dgm:pt modelId="{5BF63EA1-8CD2-C34C-AE28-A47E7DF43215}" type="pres">
      <dgm:prSet presAssocID="{F1AAD93F-2676-46C4-8831-5538B962F7F2}" presName="horz1" presStyleCnt="0"/>
      <dgm:spPr/>
    </dgm:pt>
    <dgm:pt modelId="{42903D70-AC04-4048-BB7F-0F65DFA1D5A1}" type="pres">
      <dgm:prSet presAssocID="{F1AAD93F-2676-46C4-8831-5538B962F7F2}" presName="tx1" presStyleLbl="revTx" presStyleIdx="0" presStyleCnt="9"/>
      <dgm:spPr/>
    </dgm:pt>
    <dgm:pt modelId="{CCA3C287-8C85-C842-B90B-91633E0236A1}" type="pres">
      <dgm:prSet presAssocID="{F1AAD93F-2676-46C4-8831-5538B962F7F2}" presName="vert1" presStyleCnt="0"/>
      <dgm:spPr/>
    </dgm:pt>
    <dgm:pt modelId="{2F220E02-56F3-1B46-B8F1-D608F247A18C}" type="pres">
      <dgm:prSet presAssocID="{981B656F-0B97-45DE-AC31-7A4B3586F9D8}" presName="thickLine" presStyleLbl="alignNode1" presStyleIdx="1" presStyleCnt="9"/>
      <dgm:spPr/>
    </dgm:pt>
    <dgm:pt modelId="{B42A4D24-AE5E-CF42-A906-7F7611D94ABF}" type="pres">
      <dgm:prSet presAssocID="{981B656F-0B97-45DE-AC31-7A4B3586F9D8}" presName="horz1" presStyleCnt="0"/>
      <dgm:spPr/>
    </dgm:pt>
    <dgm:pt modelId="{AC5129F2-4F9F-F749-B663-B0CEDF749DE6}" type="pres">
      <dgm:prSet presAssocID="{981B656F-0B97-45DE-AC31-7A4B3586F9D8}" presName="tx1" presStyleLbl="revTx" presStyleIdx="1" presStyleCnt="9"/>
      <dgm:spPr/>
    </dgm:pt>
    <dgm:pt modelId="{F3CBD2F7-FAE3-8E42-B8E2-BE5A3B81EEA4}" type="pres">
      <dgm:prSet presAssocID="{981B656F-0B97-45DE-AC31-7A4B3586F9D8}" presName="vert1" presStyleCnt="0"/>
      <dgm:spPr/>
    </dgm:pt>
    <dgm:pt modelId="{B5B93204-1547-5C42-AC27-E687B482871C}" type="pres">
      <dgm:prSet presAssocID="{D5CBCE7D-2E08-4755-B9C0-A5063D5E5CA2}" presName="thickLine" presStyleLbl="alignNode1" presStyleIdx="2" presStyleCnt="9"/>
      <dgm:spPr/>
    </dgm:pt>
    <dgm:pt modelId="{C9A74261-2148-A140-8844-1196F1AE77C3}" type="pres">
      <dgm:prSet presAssocID="{D5CBCE7D-2E08-4755-B9C0-A5063D5E5CA2}" presName="horz1" presStyleCnt="0"/>
      <dgm:spPr/>
    </dgm:pt>
    <dgm:pt modelId="{3A163894-C92E-B64B-9E15-D18FE0923FBC}" type="pres">
      <dgm:prSet presAssocID="{D5CBCE7D-2E08-4755-B9C0-A5063D5E5CA2}" presName="tx1" presStyleLbl="revTx" presStyleIdx="2" presStyleCnt="9"/>
      <dgm:spPr/>
    </dgm:pt>
    <dgm:pt modelId="{A9728AE6-58AA-2F4F-879C-1C19D7794242}" type="pres">
      <dgm:prSet presAssocID="{D5CBCE7D-2E08-4755-B9C0-A5063D5E5CA2}" presName="vert1" presStyleCnt="0"/>
      <dgm:spPr/>
    </dgm:pt>
    <dgm:pt modelId="{8076C2F6-9929-6646-857C-40E88772BA7F}" type="pres">
      <dgm:prSet presAssocID="{DF7132E0-C413-4BD1-8BE2-0F05941DD427}" presName="thickLine" presStyleLbl="alignNode1" presStyleIdx="3" presStyleCnt="9"/>
      <dgm:spPr/>
    </dgm:pt>
    <dgm:pt modelId="{95F9FCC6-9A40-954B-B1A4-2F7BEC227759}" type="pres">
      <dgm:prSet presAssocID="{DF7132E0-C413-4BD1-8BE2-0F05941DD427}" presName="horz1" presStyleCnt="0"/>
      <dgm:spPr/>
    </dgm:pt>
    <dgm:pt modelId="{441FF5A6-EF8E-4E41-98EA-20E72D12DA7E}" type="pres">
      <dgm:prSet presAssocID="{DF7132E0-C413-4BD1-8BE2-0F05941DD427}" presName="tx1" presStyleLbl="revTx" presStyleIdx="3" presStyleCnt="9"/>
      <dgm:spPr/>
    </dgm:pt>
    <dgm:pt modelId="{D2163C0B-9905-204A-8F7A-BFCC61E265EF}" type="pres">
      <dgm:prSet presAssocID="{DF7132E0-C413-4BD1-8BE2-0F05941DD427}" presName="vert1" presStyleCnt="0"/>
      <dgm:spPr/>
    </dgm:pt>
    <dgm:pt modelId="{68291093-12EA-1F4A-96E2-96D0908255FA}" type="pres">
      <dgm:prSet presAssocID="{550FD3BE-AD67-42E2-B324-62CE3676A317}" presName="thickLine" presStyleLbl="alignNode1" presStyleIdx="4" presStyleCnt="9"/>
      <dgm:spPr/>
    </dgm:pt>
    <dgm:pt modelId="{168AC3F5-BFE5-494F-9730-6A04A634FC60}" type="pres">
      <dgm:prSet presAssocID="{550FD3BE-AD67-42E2-B324-62CE3676A317}" presName="horz1" presStyleCnt="0"/>
      <dgm:spPr/>
    </dgm:pt>
    <dgm:pt modelId="{FF2DEBE1-BF31-7F4C-BC34-A507520BBC8E}" type="pres">
      <dgm:prSet presAssocID="{550FD3BE-AD67-42E2-B324-62CE3676A317}" presName="tx1" presStyleLbl="revTx" presStyleIdx="4" presStyleCnt="9"/>
      <dgm:spPr/>
    </dgm:pt>
    <dgm:pt modelId="{794D5E13-63D3-EA49-B0D9-8D9CD1BADB3C}" type="pres">
      <dgm:prSet presAssocID="{550FD3BE-AD67-42E2-B324-62CE3676A317}" presName="vert1" presStyleCnt="0"/>
      <dgm:spPr/>
    </dgm:pt>
    <dgm:pt modelId="{7E78B333-3720-9D4C-B3ED-9114D4CB2864}" type="pres">
      <dgm:prSet presAssocID="{E062ECA6-FAC4-407C-B485-6B0E9FF7DA32}" presName="thickLine" presStyleLbl="alignNode1" presStyleIdx="5" presStyleCnt="9"/>
      <dgm:spPr/>
    </dgm:pt>
    <dgm:pt modelId="{C6AD6EF0-2D7A-584D-9A32-D1CEC3742E19}" type="pres">
      <dgm:prSet presAssocID="{E062ECA6-FAC4-407C-B485-6B0E9FF7DA32}" presName="horz1" presStyleCnt="0"/>
      <dgm:spPr/>
    </dgm:pt>
    <dgm:pt modelId="{2AB2577D-9DE9-8443-9C93-74A2CD0F26CC}" type="pres">
      <dgm:prSet presAssocID="{E062ECA6-FAC4-407C-B485-6B0E9FF7DA32}" presName="tx1" presStyleLbl="revTx" presStyleIdx="5" presStyleCnt="9"/>
      <dgm:spPr/>
    </dgm:pt>
    <dgm:pt modelId="{31557533-3F29-F34C-99A8-C7353519279F}" type="pres">
      <dgm:prSet presAssocID="{E062ECA6-FAC4-407C-B485-6B0E9FF7DA32}" presName="vert1" presStyleCnt="0"/>
      <dgm:spPr/>
    </dgm:pt>
    <dgm:pt modelId="{EC46EF8C-2DA8-5045-A18C-C7B1CDEF6490}" type="pres">
      <dgm:prSet presAssocID="{0016A18C-1C02-4D71-917E-DDC297747D6A}" presName="thickLine" presStyleLbl="alignNode1" presStyleIdx="6" presStyleCnt="9"/>
      <dgm:spPr/>
    </dgm:pt>
    <dgm:pt modelId="{657A7DD5-63CE-B94B-BB4A-B11DDC0836D5}" type="pres">
      <dgm:prSet presAssocID="{0016A18C-1C02-4D71-917E-DDC297747D6A}" presName="horz1" presStyleCnt="0"/>
      <dgm:spPr/>
    </dgm:pt>
    <dgm:pt modelId="{E5D890FB-B86A-384C-91D9-822199307764}" type="pres">
      <dgm:prSet presAssocID="{0016A18C-1C02-4D71-917E-DDC297747D6A}" presName="tx1" presStyleLbl="revTx" presStyleIdx="6" presStyleCnt="9"/>
      <dgm:spPr/>
    </dgm:pt>
    <dgm:pt modelId="{8826820A-7470-E947-81E9-B41E9A9BAB0E}" type="pres">
      <dgm:prSet presAssocID="{0016A18C-1C02-4D71-917E-DDC297747D6A}" presName="vert1" presStyleCnt="0"/>
      <dgm:spPr/>
    </dgm:pt>
    <dgm:pt modelId="{7403F932-37EF-A44B-9FC2-647C23E0E22B}" type="pres">
      <dgm:prSet presAssocID="{789D3751-018C-4BA7-971F-5F2F7AED34D3}" presName="thickLine" presStyleLbl="alignNode1" presStyleIdx="7" presStyleCnt="9"/>
      <dgm:spPr/>
    </dgm:pt>
    <dgm:pt modelId="{B050BD2D-1556-5D41-8D9D-F0EFFB999279}" type="pres">
      <dgm:prSet presAssocID="{789D3751-018C-4BA7-971F-5F2F7AED34D3}" presName="horz1" presStyleCnt="0"/>
      <dgm:spPr/>
    </dgm:pt>
    <dgm:pt modelId="{BEDF55C9-1262-C844-A5FF-D180C93D6AC2}" type="pres">
      <dgm:prSet presAssocID="{789D3751-018C-4BA7-971F-5F2F7AED34D3}" presName="tx1" presStyleLbl="revTx" presStyleIdx="7" presStyleCnt="9"/>
      <dgm:spPr/>
    </dgm:pt>
    <dgm:pt modelId="{246732A0-C110-3C4F-A871-B082C4F3E779}" type="pres">
      <dgm:prSet presAssocID="{789D3751-018C-4BA7-971F-5F2F7AED34D3}" presName="vert1" presStyleCnt="0"/>
      <dgm:spPr/>
    </dgm:pt>
    <dgm:pt modelId="{2962E484-1CBE-6842-BD62-1ED80E7F97CE}" type="pres">
      <dgm:prSet presAssocID="{600C3838-D6CC-4FC5-B9F6-743481C7DB52}" presName="thickLine" presStyleLbl="alignNode1" presStyleIdx="8" presStyleCnt="9"/>
      <dgm:spPr/>
    </dgm:pt>
    <dgm:pt modelId="{DE21BFDD-BE0B-FE42-9080-7D2C9FFC4DDE}" type="pres">
      <dgm:prSet presAssocID="{600C3838-D6CC-4FC5-B9F6-743481C7DB52}" presName="horz1" presStyleCnt="0"/>
      <dgm:spPr/>
    </dgm:pt>
    <dgm:pt modelId="{2A34228C-BBB6-2946-9054-B029691E0014}" type="pres">
      <dgm:prSet presAssocID="{600C3838-D6CC-4FC5-B9F6-743481C7DB52}" presName="tx1" presStyleLbl="revTx" presStyleIdx="8" presStyleCnt="9"/>
      <dgm:spPr/>
    </dgm:pt>
    <dgm:pt modelId="{6B34C84B-AEB4-3948-A525-2D88737FBC6D}" type="pres">
      <dgm:prSet presAssocID="{600C3838-D6CC-4FC5-B9F6-743481C7DB52}" presName="vert1" presStyleCnt="0"/>
      <dgm:spPr/>
    </dgm:pt>
  </dgm:ptLst>
  <dgm:cxnLst>
    <dgm:cxn modelId="{9F814108-6B5E-47B9-A195-8656EA5BC389}" srcId="{51FFDB7A-4DB8-4096-8AA4-8EE27E16616F}" destId="{0016A18C-1C02-4D71-917E-DDC297747D6A}" srcOrd="6" destOrd="0" parTransId="{9E58BE4C-33DB-44A0-82E6-746BC58E195C}" sibTransId="{B7E6CAE0-867F-47BE-BAE5-3677DB252872}"/>
    <dgm:cxn modelId="{267E0117-7A06-46A3-A8AA-671BA2E30923}" srcId="{51FFDB7A-4DB8-4096-8AA4-8EE27E16616F}" destId="{789D3751-018C-4BA7-971F-5F2F7AED34D3}" srcOrd="7" destOrd="0" parTransId="{A78D6856-D4C1-49BE-A37E-FFC009892DD1}" sibTransId="{8ACB0A4A-3B03-430E-B644-0A8DDD6F3D90}"/>
    <dgm:cxn modelId="{C9EC191B-1947-4B43-8374-3E3E63B5E332}" type="presOf" srcId="{E062ECA6-FAC4-407C-B485-6B0E9FF7DA32}" destId="{2AB2577D-9DE9-8443-9C93-74A2CD0F26CC}" srcOrd="0" destOrd="0" presId="urn:microsoft.com/office/officeart/2008/layout/LinedList"/>
    <dgm:cxn modelId="{7AC9512A-752D-BA48-B6E2-46A92AA7F550}" type="presOf" srcId="{51FFDB7A-4DB8-4096-8AA4-8EE27E16616F}" destId="{05F2898D-E199-5341-A50E-29EE2AC9277D}" srcOrd="0" destOrd="0" presId="urn:microsoft.com/office/officeart/2008/layout/LinedList"/>
    <dgm:cxn modelId="{A026B932-FDE6-264E-BC9F-F5089CB82F5E}" type="presOf" srcId="{600C3838-D6CC-4FC5-B9F6-743481C7DB52}" destId="{2A34228C-BBB6-2946-9054-B029691E0014}" srcOrd="0" destOrd="0" presId="urn:microsoft.com/office/officeart/2008/layout/LinedList"/>
    <dgm:cxn modelId="{6FBA8342-7ED0-AA4B-9D23-68AA668EBF14}" type="presOf" srcId="{550FD3BE-AD67-42E2-B324-62CE3676A317}" destId="{FF2DEBE1-BF31-7F4C-BC34-A507520BBC8E}" srcOrd="0" destOrd="0" presId="urn:microsoft.com/office/officeart/2008/layout/LinedList"/>
    <dgm:cxn modelId="{6F51F249-1526-452D-92B7-0985635D67C6}" srcId="{51FFDB7A-4DB8-4096-8AA4-8EE27E16616F}" destId="{600C3838-D6CC-4FC5-B9F6-743481C7DB52}" srcOrd="8" destOrd="0" parTransId="{2E285E93-C0A4-4146-8170-887C45D25323}" sibTransId="{2F2713FC-F94B-4F27-8D46-140101B0BB06}"/>
    <dgm:cxn modelId="{32B59D4B-0F26-4CF1-9443-32E813EB12CE}" srcId="{51FFDB7A-4DB8-4096-8AA4-8EE27E16616F}" destId="{981B656F-0B97-45DE-AC31-7A4B3586F9D8}" srcOrd="1" destOrd="0" parTransId="{2D6F263D-9B2D-4BB4-A9A0-D791F20E9825}" sibTransId="{9DDF2C79-8A40-4F56-96CB-2A836E198258}"/>
    <dgm:cxn modelId="{7771594E-1106-1B48-A85B-E2EF045756B9}" type="presOf" srcId="{DF7132E0-C413-4BD1-8BE2-0F05941DD427}" destId="{441FF5A6-EF8E-4E41-98EA-20E72D12DA7E}" srcOrd="0" destOrd="0" presId="urn:microsoft.com/office/officeart/2008/layout/LinedList"/>
    <dgm:cxn modelId="{6CFCA457-0CEB-CC41-8931-BD274CD72D25}" type="presOf" srcId="{0016A18C-1C02-4D71-917E-DDC297747D6A}" destId="{E5D890FB-B86A-384C-91D9-822199307764}" srcOrd="0" destOrd="0" presId="urn:microsoft.com/office/officeart/2008/layout/LinedList"/>
    <dgm:cxn modelId="{B31B5C8E-F7FB-4439-8D3C-F36AE4FD9708}" srcId="{51FFDB7A-4DB8-4096-8AA4-8EE27E16616F}" destId="{D5CBCE7D-2E08-4755-B9C0-A5063D5E5CA2}" srcOrd="2" destOrd="0" parTransId="{71779774-523D-4EFA-A70E-91EC83B41A6C}" sibTransId="{9CF6EF0C-5FD7-4D7F-BAA2-B72C49993819}"/>
    <dgm:cxn modelId="{058E778E-26B8-4A1B-B2C7-B6E4494A7649}" srcId="{51FFDB7A-4DB8-4096-8AA4-8EE27E16616F}" destId="{DF7132E0-C413-4BD1-8BE2-0F05941DD427}" srcOrd="3" destOrd="0" parTransId="{6CAB40AD-89DB-45D2-9064-C45DF5E3EEE7}" sibTransId="{556C564C-F494-4DD4-BF17-532F5B50038F}"/>
    <dgm:cxn modelId="{F8ADA69A-EEBC-FB44-A13D-6BED13A72E98}" type="presOf" srcId="{D5CBCE7D-2E08-4755-B9C0-A5063D5E5CA2}" destId="{3A163894-C92E-B64B-9E15-D18FE0923FBC}" srcOrd="0" destOrd="0" presId="urn:microsoft.com/office/officeart/2008/layout/LinedList"/>
    <dgm:cxn modelId="{308D819B-7C45-734F-82E2-724B4B9691F2}" type="presOf" srcId="{981B656F-0B97-45DE-AC31-7A4B3586F9D8}" destId="{AC5129F2-4F9F-F749-B663-B0CEDF749DE6}" srcOrd="0" destOrd="0" presId="urn:microsoft.com/office/officeart/2008/layout/LinedList"/>
    <dgm:cxn modelId="{7C265EAC-ABCC-DD4F-9B30-312CB87CF082}" type="presOf" srcId="{789D3751-018C-4BA7-971F-5F2F7AED34D3}" destId="{BEDF55C9-1262-C844-A5FF-D180C93D6AC2}" srcOrd="0" destOrd="0" presId="urn:microsoft.com/office/officeart/2008/layout/LinedList"/>
    <dgm:cxn modelId="{A9DAD4B2-517C-4F0E-80D5-5650491F3A8A}" srcId="{51FFDB7A-4DB8-4096-8AA4-8EE27E16616F}" destId="{F1AAD93F-2676-46C4-8831-5538B962F7F2}" srcOrd="0" destOrd="0" parTransId="{EF649450-F2A6-45DE-B4E6-9E55F1753AFC}" sibTransId="{063CBB94-E039-4954-850F-DF7FFDBE9670}"/>
    <dgm:cxn modelId="{854A9EC3-1553-4482-BD4A-2C177D95A6F6}" srcId="{51FFDB7A-4DB8-4096-8AA4-8EE27E16616F}" destId="{E062ECA6-FAC4-407C-B485-6B0E9FF7DA32}" srcOrd="5" destOrd="0" parTransId="{8F775A4E-1A5D-4D19-932C-838A0DEE648E}" sibTransId="{4051AB17-2566-41A2-82F3-650BE5886FEC}"/>
    <dgm:cxn modelId="{39D63DD0-E34B-490C-AFC7-935C79A24125}" srcId="{51FFDB7A-4DB8-4096-8AA4-8EE27E16616F}" destId="{550FD3BE-AD67-42E2-B324-62CE3676A317}" srcOrd="4" destOrd="0" parTransId="{864CD95F-8ADF-4F56-8D98-7A7AED8B9A3D}" sibTransId="{AA97301F-75B5-49B5-B49F-CD21A5C61E14}"/>
    <dgm:cxn modelId="{955D1BEC-3B76-164D-8D7F-56508AEFAC8D}" type="presOf" srcId="{F1AAD93F-2676-46C4-8831-5538B962F7F2}" destId="{42903D70-AC04-4048-BB7F-0F65DFA1D5A1}" srcOrd="0" destOrd="0" presId="urn:microsoft.com/office/officeart/2008/layout/LinedList"/>
    <dgm:cxn modelId="{544240B1-2969-F642-9DB5-5B5DB166A09A}" type="presParOf" srcId="{05F2898D-E199-5341-A50E-29EE2AC9277D}" destId="{CF817910-4A30-A34F-8900-95FD7F560A66}" srcOrd="0" destOrd="0" presId="urn:microsoft.com/office/officeart/2008/layout/LinedList"/>
    <dgm:cxn modelId="{CB54801A-D614-1C47-AC62-239858F39FD4}" type="presParOf" srcId="{05F2898D-E199-5341-A50E-29EE2AC9277D}" destId="{5BF63EA1-8CD2-C34C-AE28-A47E7DF43215}" srcOrd="1" destOrd="0" presId="urn:microsoft.com/office/officeart/2008/layout/LinedList"/>
    <dgm:cxn modelId="{0119827F-B285-DF45-9FCD-0FD9CF65B5C0}" type="presParOf" srcId="{5BF63EA1-8CD2-C34C-AE28-A47E7DF43215}" destId="{42903D70-AC04-4048-BB7F-0F65DFA1D5A1}" srcOrd="0" destOrd="0" presId="urn:microsoft.com/office/officeart/2008/layout/LinedList"/>
    <dgm:cxn modelId="{306321C4-3D04-3643-ABFE-907E5840DF86}" type="presParOf" srcId="{5BF63EA1-8CD2-C34C-AE28-A47E7DF43215}" destId="{CCA3C287-8C85-C842-B90B-91633E0236A1}" srcOrd="1" destOrd="0" presId="urn:microsoft.com/office/officeart/2008/layout/LinedList"/>
    <dgm:cxn modelId="{CEA139AF-5843-E34A-A3C1-6CAC4127CA49}" type="presParOf" srcId="{05F2898D-E199-5341-A50E-29EE2AC9277D}" destId="{2F220E02-56F3-1B46-B8F1-D608F247A18C}" srcOrd="2" destOrd="0" presId="urn:microsoft.com/office/officeart/2008/layout/LinedList"/>
    <dgm:cxn modelId="{787CDE08-219F-EC4E-8DDD-174F7F83D9F7}" type="presParOf" srcId="{05F2898D-E199-5341-A50E-29EE2AC9277D}" destId="{B42A4D24-AE5E-CF42-A906-7F7611D94ABF}" srcOrd="3" destOrd="0" presId="urn:microsoft.com/office/officeart/2008/layout/LinedList"/>
    <dgm:cxn modelId="{46D349F3-BF24-EF48-9F13-17C3111D19D5}" type="presParOf" srcId="{B42A4D24-AE5E-CF42-A906-7F7611D94ABF}" destId="{AC5129F2-4F9F-F749-B663-B0CEDF749DE6}" srcOrd="0" destOrd="0" presId="urn:microsoft.com/office/officeart/2008/layout/LinedList"/>
    <dgm:cxn modelId="{0B3931E1-4566-1E49-A826-D0F2B22FCBE3}" type="presParOf" srcId="{B42A4D24-AE5E-CF42-A906-7F7611D94ABF}" destId="{F3CBD2F7-FAE3-8E42-B8E2-BE5A3B81EEA4}" srcOrd="1" destOrd="0" presId="urn:microsoft.com/office/officeart/2008/layout/LinedList"/>
    <dgm:cxn modelId="{64DFB1E8-EA73-CA4F-979C-7A63A321F409}" type="presParOf" srcId="{05F2898D-E199-5341-A50E-29EE2AC9277D}" destId="{B5B93204-1547-5C42-AC27-E687B482871C}" srcOrd="4" destOrd="0" presId="urn:microsoft.com/office/officeart/2008/layout/LinedList"/>
    <dgm:cxn modelId="{CBAF5D08-BF10-E84A-A4C1-8290549D5231}" type="presParOf" srcId="{05F2898D-E199-5341-A50E-29EE2AC9277D}" destId="{C9A74261-2148-A140-8844-1196F1AE77C3}" srcOrd="5" destOrd="0" presId="urn:microsoft.com/office/officeart/2008/layout/LinedList"/>
    <dgm:cxn modelId="{28E7E792-7BCC-DE47-B748-57B3CE590B30}" type="presParOf" srcId="{C9A74261-2148-A140-8844-1196F1AE77C3}" destId="{3A163894-C92E-B64B-9E15-D18FE0923FBC}" srcOrd="0" destOrd="0" presId="urn:microsoft.com/office/officeart/2008/layout/LinedList"/>
    <dgm:cxn modelId="{734EC51D-4517-DC48-8554-A472DCD7EA8F}" type="presParOf" srcId="{C9A74261-2148-A140-8844-1196F1AE77C3}" destId="{A9728AE6-58AA-2F4F-879C-1C19D7794242}" srcOrd="1" destOrd="0" presId="urn:microsoft.com/office/officeart/2008/layout/LinedList"/>
    <dgm:cxn modelId="{27BE45CB-DF93-934D-8CF1-F0A44D3D5D48}" type="presParOf" srcId="{05F2898D-E199-5341-A50E-29EE2AC9277D}" destId="{8076C2F6-9929-6646-857C-40E88772BA7F}" srcOrd="6" destOrd="0" presId="urn:microsoft.com/office/officeart/2008/layout/LinedList"/>
    <dgm:cxn modelId="{8137ACD9-6090-8049-92B2-2844823816FC}" type="presParOf" srcId="{05F2898D-E199-5341-A50E-29EE2AC9277D}" destId="{95F9FCC6-9A40-954B-B1A4-2F7BEC227759}" srcOrd="7" destOrd="0" presId="urn:microsoft.com/office/officeart/2008/layout/LinedList"/>
    <dgm:cxn modelId="{864AB615-107C-4A4B-B5B5-B06EBD65B56F}" type="presParOf" srcId="{95F9FCC6-9A40-954B-B1A4-2F7BEC227759}" destId="{441FF5A6-EF8E-4E41-98EA-20E72D12DA7E}" srcOrd="0" destOrd="0" presId="urn:microsoft.com/office/officeart/2008/layout/LinedList"/>
    <dgm:cxn modelId="{1A92831F-071B-4145-B730-6EF22006B9DC}" type="presParOf" srcId="{95F9FCC6-9A40-954B-B1A4-2F7BEC227759}" destId="{D2163C0B-9905-204A-8F7A-BFCC61E265EF}" srcOrd="1" destOrd="0" presId="urn:microsoft.com/office/officeart/2008/layout/LinedList"/>
    <dgm:cxn modelId="{FD678DB5-FF72-1748-8709-7F5DAE2A5E6A}" type="presParOf" srcId="{05F2898D-E199-5341-A50E-29EE2AC9277D}" destId="{68291093-12EA-1F4A-96E2-96D0908255FA}" srcOrd="8" destOrd="0" presId="urn:microsoft.com/office/officeart/2008/layout/LinedList"/>
    <dgm:cxn modelId="{E8341710-E1BD-D74B-9E10-DFDE4C333B29}" type="presParOf" srcId="{05F2898D-E199-5341-A50E-29EE2AC9277D}" destId="{168AC3F5-BFE5-494F-9730-6A04A634FC60}" srcOrd="9" destOrd="0" presId="urn:microsoft.com/office/officeart/2008/layout/LinedList"/>
    <dgm:cxn modelId="{2F18C820-EE78-084A-90C0-F421FD4A3D53}" type="presParOf" srcId="{168AC3F5-BFE5-494F-9730-6A04A634FC60}" destId="{FF2DEBE1-BF31-7F4C-BC34-A507520BBC8E}" srcOrd="0" destOrd="0" presId="urn:microsoft.com/office/officeart/2008/layout/LinedList"/>
    <dgm:cxn modelId="{E54F4C4E-3C7D-4F4A-AB99-055CA101672E}" type="presParOf" srcId="{168AC3F5-BFE5-494F-9730-6A04A634FC60}" destId="{794D5E13-63D3-EA49-B0D9-8D9CD1BADB3C}" srcOrd="1" destOrd="0" presId="urn:microsoft.com/office/officeart/2008/layout/LinedList"/>
    <dgm:cxn modelId="{F02717F6-D796-3B47-B7CE-EEF86B51EAE2}" type="presParOf" srcId="{05F2898D-E199-5341-A50E-29EE2AC9277D}" destId="{7E78B333-3720-9D4C-B3ED-9114D4CB2864}" srcOrd="10" destOrd="0" presId="urn:microsoft.com/office/officeart/2008/layout/LinedList"/>
    <dgm:cxn modelId="{D29C0AB9-43E1-0440-A8E6-D785F718D56A}" type="presParOf" srcId="{05F2898D-E199-5341-A50E-29EE2AC9277D}" destId="{C6AD6EF0-2D7A-584D-9A32-D1CEC3742E19}" srcOrd="11" destOrd="0" presId="urn:microsoft.com/office/officeart/2008/layout/LinedList"/>
    <dgm:cxn modelId="{09832470-DF2C-F040-A818-D959DFAC55BA}" type="presParOf" srcId="{C6AD6EF0-2D7A-584D-9A32-D1CEC3742E19}" destId="{2AB2577D-9DE9-8443-9C93-74A2CD0F26CC}" srcOrd="0" destOrd="0" presId="urn:microsoft.com/office/officeart/2008/layout/LinedList"/>
    <dgm:cxn modelId="{436F3B52-C494-134D-855C-5B9C8FC89F89}" type="presParOf" srcId="{C6AD6EF0-2D7A-584D-9A32-D1CEC3742E19}" destId="{31557533-3F29-F34C-99A8-C7353519279F}" srcOrd="1" destOrd="0" presId="urn:microsoft.com/office/officeart/2008/layout/LinedList"/>
    <dgm:cxn modelId="{CE96041C-C4BC-7B44-A231-95E9D84B202C}" type="presParOf" srcId="{05F2898D-E199-5341-A50E-29EE2AC9277D}" destId="{EC46EF8C-2DA8-5045-A18C-C7B1CDEF6490}" srcOrd="12" destOrd="0" presId="urn:microsoft.com/office/officeart/2008/layout/LinedList"/>
    <dgm:cxn modelId="{EEC6859E-1134-684F-8716-C2C2C187B29F}" type="presParOf" srcId="{05F2898D-E199-5341-A50E-29EE2AC9277D}" destId="{657A7DD5-63CE-B94B-BB4A-B11DDC0836D5}" srcOrd="13" destOrd="0" presId="urn:microsoft.com/office/officeart/2008/layout/LinedList"/>
    <dgm:cxn modelId="{A0AEC1C8-083F-D246-AF89-0CBD2D82534C}" type="presParOf" srcId="{657A7DD5-63CE-B94B-BB4A-B11DDC0836D5}" destId="{E5D890FB-B86A-384C-91D9-822199307764}" srcOrd="0" destOrd="0" presId="urn:microsoft.com/office/officeart/2008/layout/LinedList"/>
    <dgm:cxn modelId="{4C757DD2-5533-F747-8ED3-E40B22997B27}" type="presParOf" srcId="{657A7DD5-63CE-B94B-BB4A-B11DDC0836D5}" destId="{8826820A-7470-E947-81E9-B41E9A9BAB0E}" srcOrd="1" destOrd="0" presId="urn:microsoft.com/office/officeart/2008/layout/LinedList"/>
    <dgm:cxn modelId="{D7D2B8CE-B05B-8547-A4FE-81C84FB8C8B6}" type="presParOf" srcId="{05F2898D-E199-5341-A50E-29EE2AC9277D}" destId="{7403F932-37EF-A44B-9FC2-647C23E0E22B}" srcOrd="14" destOrd="0" presId="urn:microsoft.com/office/officeart/2008/layout/LinedList"/>
    <dgm:cxn modelId="{60A41734-949F-9440-8FDF-66C263648F38}" type="presParOf" srcId="{05F2898D-E199-5341-A50E-29EE2AC9277D}" destId="{B050BD2D-1556-5D41-8D9D-F0EFFB999279}" srcOrd="15" destOrd="0" presId="urn:microsoft.com/office/officeart/2008/layout/LinedList"/>
    <dgm:cxn modelId="{6BF4F7C6-5D95-144A-8382-6940E382EAF7}" type="presParOf" srcId="{B050BD2D-1556-5D41-8D9D-F0EFFB999279}" destId="{BEDF55C9-1262-C844-A5FF-D180C93D6AC2}" srcOrd="0" destOrd="0" presId="urn:microsoft.com/office/officeart/2008/layout/LinedList"/>
    <dgm:cxn modelId="{C8566FC7-E43F-AD4E-8EBE-620C6235B3DE}" type="presParOf" srcId="{B050BD2D-1556-5D41-8D9D-F0EFFB999279}" destId="{246732A0-C110-3C4F-A871-B082C4F3E779}" srcOrd="1" destOrd="0" presId="urn:microsoft.com/office/officeart/2008/layout/LinedList"/>
    <dgm:cxn modelId="{67D0C97F-5BFD-5544-A56C-13C618B15E00}" type="presParOf" srcId="{05F2898D-E199-5341-A50E-29EE2AC9277D}" destId="{2962E484-1CBE-6842-BD62-1ED80E7F97CE}" srcOrd="16" destOrd="0" presId="urn:microsoft.com/office/officeart/2008/layout/LinedList"/>
    <dgm:cxn modelId="{32B2EE38-C581-3B46-83A1-E15AC820BF61}" type="presParOf" srcId="{05F2898D-E199-5341-A50E-29EE2AC9277D}" destId="{DE21BFDD-BE0B-FE42-9080-7D2C9FFC4DDE}" srcOrd="17" destOrd="0" presId="urn:microsoft.com/office/officeart/2008/layout/LinedList"/>
    <dgm:cxn modelId="{13B91058-51A4-6742-8BCF-539183943F1D}" type="presParOf" srcId="{DE21BFDD-BE0B-FE42-9080-7D2C9FFC4DDE}" destId="{2A34228C-BBB6-2946-9054-B029691E0014}" srcOrd="0" destOrd="0" presId="urn:microsoft.com/office/officeart/2008/layout/LinedList"/>
    <dgm:cxn modelId="{8E5D19F2-71C7-4C46-8554-991D3E696D9A}" type="presParOf" srcId="{DE21BFDD-BE0B-FE42-9080-7D2C9FFC4DDE}" destId="{6B34C84B-AEB4-3948-A525-2D88737FBC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17910-4A30-A34F-8900-95FD7F560A66}">
      <dsp:nvSpPr>
        <dsp:cNvPr id="0" name=""/>
        <dsp:cNvSpPr/>
      </dsp:nvSpPr>
      <dsp:spPr>
        <a:xfrm>
          <a:off x="0" y="59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03D70-AC04-4048-BB7F-0F65DFA1D5A1}">
      <dsp:nvSpPr>
        <dsp:cNvPr id="0" name=""/>
        <dsp:cNvSpPr/>
      </dsp:nvSpPr>
      <dsp:spPr>
        <a:xfrm>
          <a:off x="0" y="590"/>
          <a:ext cx="6900512" cy="53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latin typeface=""/>
            </a:rPr>
            <a:t>Problem Description</a:t>
          </a:r>
        </a:p>
      </dsp:txBody>
      <dsp:txXfrm>
        <a:off x="0" y="590"/>
        <a:ext cx="6900512" cy="537502"/>
      </dsp:txXfrm>
    </dsp:sp>
    <dsp:sp modelId="{2F220E02-56F3-1B46-B8F1-D608F247A18C}">
      <dsp:nvSpPr>
        <dsp:cNvPr id="0" name=""/>
        <dsp:cNvSpPr/>
      </dsp:nvSpPr>
      <dsp:spPr>
        <a:xfrm>
          <a:off x="0" y="538092"/>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5129F2-4F9F-F749-B663-B0CEDF749DE6}">
      <dsp:nvSpPr>
        <dsp:cNvPr id="0" name=""/>
        <dsp:cNvSpPr/>
      </dsp:nvSpPr>
      <dsp:spPr>
        <a:xfrm>
          <a:off x="0" y="538092"/>
          <a:ext cx="6900512" cy="53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latin typeface=""/>
            </a:rPr>
            <a:t>Solution Description</a:t>
          </a:r>
        </a:p>
      </dsp:txBody>
      <dsp:txXfrm>
        <a:off x="0" y="538092"/>
        <a:ext cx="6900512" cy="537502"/>
      </dsp:txXfrm>
    </dsp:sp>
    <dsp:sp modelId="{B5B93204-1547-5C42-AC27-E687B482871C}">
      <dsp:nvSpPr>
        <dsp:cNvPr id="0" name=""/>
        <dsp:cNvSpPr/>
      </dsp:nvSpPr>
      <dsp:spPr>
        <a:xfrm>
          <a:off x="0" y="107559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163894-C92E-B64B-9E15-D18FE0923FBC}">
      <dsp:nvSpPr>
        <dsp:cNvPr id="0" name=""/>
        <dsp:cNvSpPr/>
      </dsp:nvSpPr>
      <dsp:spPr>
        <a:xfrm>
          <a:off x="0" y="1075595"/>
          <a:ext cx="6900512" cy="53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latin typeface=""/>
            </a:rPr>
            <a:t>Project Scope</a:t>
          </a:r>
        </a:p>
      </dsp:txBody>
      <dsp:txXfrm>
        <a:off x="0" y="1075595"/>
        <a:ext cx="6900512" cy="537502"/>
      </dsp:txXfrm>
    </dsp:sp>
    <dsp:sp modelId="{8076C2F6-9929-6646-857C-40E88772BA7F}">
      <dsp:nvSpPr>
        <dsp:cNvPr id="0" name=""/>
        <dsp:cNvSpPr/>
      </dsp:nvSpPr>
      <dsp:spPr>
        <a:xfrm>
          <a:off x="0" y="1613097"/>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FF5A6-EF8E-4E41-98EA-20E72D12DA7E}">
      <dsp:nvSpPr>
        <dsp:cNvPr id="0" name=""/>
        <dsp:cNvSpPr/>
      </dsp:nvSpPr>
      <dsp:spPr>
        <a:xfrm>
          <a:off x="0" y="1613097"/>
          <a:ext cx="6900512" cy="53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latin typeface=""/>
            </a:rPr>
            <a:t>Technologies</a:t>
          </a:r>
        </a:p>
      </dsp:txBody>
      <dsp:txXfrm>
        <a:off x="0" y="1613097"/>
        <a:ext cx="6900512" cy="537502"/>
      </dsp:txXfrm>
    </dsp:sp>
    <dsp:sp modelId="{68291093-12EA-1F4A-96E2-96D0908255FA}">
      <dsp:nvSpPr>
        <dsp:cNvPr id="0" name=""/>
        <dsp:cNvSpPr/>
      </dsp:nvSpPr>
      <dsp:spPr>
        <a:xfrm>
          <a:off x="0" y="2150599"/>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2DEBE1-BF31-7F4C-BC34-A507520BBC8E}">
      <dsp:nvSpPr>
        <dsp:cNvPr id="0" name=""/>
        <dsp:cNvSpPr/>
      </dsp:nvSpPr>
      <dsp:spPr>
        <a:xfrm>
          <a:off x="0" y="2150599"/>
          <a:ext cx="6900512" cy="53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latin typeface=""/>
            </a:rPr>
            <a:t>Extension Version 1 - Expectations</a:t>
          </a:r>
        </a:p>
      </dsp:txBody>
      <dsp:txXfrm>
        <a:off x="0" y="2150599"/>
        <a:ext cx="6900512" cy="537502"/>
      </dsp:txXfrm>
    </dsp:sp>
    <dsp:sp modelId="{7E78B333-3720-9D4C-B3ED-9114D4CB2864}">
      <dsp:nvSpPr>
        <dsp:cNvPr id="0" name=""/>
        <dsp:cNvSpPr/>
      </dsp:nvSpPr>
      <dsp:spPr>
        <a:xfrm>
          <a:off x="0" y="2688101"/>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B2577D-9DE9-8443-9C93-74A2CD0F26CC}">
      <dsp:nvSpPr>
        <dsp:cNvPr id="0" name=""/>
        <dsp:cNvSpPr/>
      </dsp:nvSpPr>
      <dsp:spPr>
        <a:xfrm>
          <a:off x="0" y="2688101"/>
          <a:ext cx="6900512" cy="53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latin typeface=""/>
            </a:rPr>
            <a:t>Algorithm Version 1 – Expectations</a:t>
          </a:r>
        </a:p>
      </dsp:txBody>
      <dsp:txXfrm>
        <a:off x="0" y="2688101"/>
        <a:ext cx="6900512" cy="537502"/>
      </dsp:txXfrm>
    </dsp:sp>
    <dsp:sp modelId="{EC46EF8C-2DA8-5045-A18C-C7B1CDEF6490}">
      <dsp:nvSpPr>
        <dsp:cNvPr id="0" name=""/>
        <dsp:cNvSpPr/>
      </dsp:nvSpPr>
      <dsp:spPr>
        <a:xfrm>
          <a:off x="0" y="3225603"/>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890FB-B86A-384C-91D9-822199307764}">
      <dsp:nvSpPr>
        <dsp:cNvPr id="0" name=""/>
        <dsp:cNvSpPr/>
      </dsp:nvSpPr>
      <dsp:spPr>
        <a:xfrm>
          <a:off x="0" y="3225603"/>
          <a:ext cx="6900512" cy="53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latin typeface=""/>
            </a:rPr>
            <a:t>Final Version – Project Evaluation</a:t>
          </a:r>
        </a:p>
      </dsp:txBody>
      <dsp:txXfrm>
        <a:off x="0" y="3225603"/>
        <a:ext cx="6900512" cy="537502"/>
      </dsp:txXfrm>
    </dsp:sp>
    <dsp:sp modelId="{7403F932-37EF-A44B-9FC2-647C23E0E22B}">
      <dsp:nvSpPr>
        <dsp:cNvPr id="0" name=""/>
        <dsp:cNvSpPr/>
      </dsp:nvSpPr>
      <dsp:spPr>
        <a:xfrm>
          <a:off x="0" y="3763105"/>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DF55C9-1262-C844-A5FF-D180C93D6AC2}">
      <dsp:nvSpPr>
        <dsp:cNvPr id="0" name=""/>
        <dsp:cNvSpPr/>
      </dsp:nvSpPr>
      <dsp:spPr>
        <a:xfrm>
          <a:off x="0" y="3763105"/>
          <a:ext cx="6900512" cy="53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latin typeface=""/>
            </a:rPr>
            <a:t>Project Assumptions &amp; Constraints</a:t>
          </a:r>
        </a:p>
      </dsp:txBody>
      <dsp:txXfrm>
        <a:off x="0" y="3763105"/>
        <a:ext cx="6900512" cy="537502"/>
      </dsp:txXfrm>
    </dsp:sp>
    <dsp:sp modelId="{2962E484-1CBE-6842-BD62-1ED80E7F97CE}">
      <dsp:nvSpPr>
        <dsp:cNvPr id="0" name=""/>
        <dsp:cNvSpPr/>
      </dsp:nvSpPr>
      <dsp:spPr>
        <a:xfrm>
          <a:off x="0" y="4300608"/>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34228C-BBB6-2946-9054-B029691E0014}">
      <dsp:nvSpPr>
        <dsp:cNvPr id="0" name=""/>
        <dsp:cNvSpPr/>
      </dsp:nvSpPr>
      <dsp:spPr>
        <a:xfrm>
          <a:off x="0" y="4300608"/>
          <a:ext cx="6900512" cy="53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latin typeface=""/>
            </a:rPr>
            <a:t>Project Milestones &amp; Schedule</a:t>
          </a:r>
        </a:p>
      </dsp:txBody>
      <dsp:txXfrm>
        <a:off x="0" y="4300608"/>
        <a:ext cx="6900512" cy="5375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7BAF9-CD73-CC47-9B66-229CE41D0E6F}" type="datetimeFigureOut">
              <a:rPr lang="en-US" smtClean="0"/>
              <a:t>10/6/21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3A4ED2-3207-A440-B9CB-91BB33976DEC}" type="slidenum">
              <a:rPr lang="en-US" smtClean="0"/>
              <a:t>‹#›</a:t>
            </a:fld>
            <a:endParaRPr lang="en-US"/>
          </a:p>
        </p:txBody>
      </p:sp>
    </p:spTree>
    <p:extLst>
      <p:ext uri="{BB962C8B-B14F-4D97-AF65-F5344CB8AC3E}">
        <p14:creationId xmlns:p14="http://schemas.microsoft.com/office/powerpoint/2010/main" val="1273046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3A4ED2-3207-A440-B9CB-91BB33976DEC}" type="slidenum">
              <a:rPr lang="en-US" smtClean="0"/>
              <a:t>1</a:t>
            </a:fld>
            <a:endParaRPr lang="en-US"/>
          </a:p>
        </p:txBody>
      </p:sp>
    </p:spTree>
    <p:extLst>
      <p:ext uri="{BB962C8B-B14F-4D97-AF65-F5344CB8AC3E}">
        <p14:creationId xmlns:p14="http://schemas.microsoft.com/office/powerpoint/2010/main" val="3441757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D63B-F30B-0545-AC5C-ABE565987C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834826-D57D-9A40-9823-C3DB45BC64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18F308-A306-0D4F-BC56-0FD5E7F0EB43}"/>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5" name="Footer Placeholder 4">
            <a:extLst>
              <a:ext uri="{FF2B5EF4-FFF2-40B4-BE49-F238E27FC236}">
                <a16:creationId xmlns:a16="http://schemas.microsoft.com/office/drawing/2014/main" id="{9F2A641B-A475-024D-BD08-37DDA61DC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5D9C5-6AC2-E843-B08E-1B75A1C033BB}"/>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82871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1E36-19FD-DB41-A147-A4AB9A913B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A172A8-AD49-724C-85DD-478C55D4BF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39CE3-6CF9-0045-8DFE-661BC2A694A9}"/>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5" name="Footer Placeholder 4">
            <a:extLst>
              <a:ext uri="{FF2B5EF4-FFF2-40B4-BE49-F238E27FC236}">
                <a16:creationId xmlns:a16="http://schemas.microsoft.com/office/drawing/2014/main" id="{ABEA6EED-5F61-FB4B-8726-1840E2494B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72409-FD18-654F-AB6C-D78EB391AA0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16112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49FA72-E96B-5B4D-9A87-D0CA3EBCD1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CCA70-F430-FA4E-B7D9-29A3AC2F95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4B4AD-FA81-B146-B7B9-0FFB50CE0B5E}"/>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5" name="Footer Placeholder 4">
            <a:extLst>
              <a:ext uri="{FF2B5EF4-FFF2-40B4-BE49-F238E27FC236}">
                <a16:creationId xmlns:a16="http://schemas.microsoft.com/office/drawing/2014/main" id="{A597C8EB-5B76-A74E-8369-A57888C66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A27D0-1532-A140-B636-AA300F3FD9C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02316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C8263-5417-BB47-AAF7-0714D96CBC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05FAB-390B-B74A-99EF-9BC88578E7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687BA-A4FB-1641-85CB-5296A412271B}"/>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5" name="Footer Placeholder 4">
            <a:extLst>
              <a:ext uri="{FF2B5EF4-FFF2-40B4-BE49-F238E27FC236}">
                <a16:creationId xmlns:a16="http://schemas.microsoft.com/office/drawing/2014/main" id="{19973CE3-87F7-0940-99CF-7D87AF0078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6C032-3459-E84A-8EB4-A5FDABC0897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6289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04C3E-2336-654C-AD5B-CE3E2A6E33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368D98-95B4-DF45-A2CE-8C0CE57433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DD9E63-8EF6-5548-8585-C8B46A91A61B}"/>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5" name="Footer Placeholder 4">
            <a:extLst>
              <a:ext uri="{FF2B5EF4-FFF2-40B4-BE49-F238E27FC236}">
                <a16:creationId xmlns:a16="http://schemas.microsoft.com/office/drawing/2014/main" id="{ACD5C006-7EAE-5C4B-AC33-7D757C6AC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67438-82AF-CC43-8C23-389D02A5E2F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70025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4322-8B15-3742-871F-5EEF2F0EFE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B486DE-3160-EE4D-A786-F0DA111670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71CE30-0155-C043-A2C4-35BC3490BE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EE5D14-A632-DA48-9DAD-F36C8938AB46}"/>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6" name="Footer Placeholder 5">
            <a:extLst>
              <a:ext uri="{FF2B5EF4-FFF2-40B4-BE49-F238E27FC236}">
                <a16:creationId xmlns:a16="http://schemas.microsoft.com/office/drawing/2014/main" id="{BA1123F9-8271-6240-9240-86D6FBD893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B853-ABBF-984C-A4BE-274271BC125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1206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C7D7-44B7-304D-9025-E84383B982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5AA9C7-1978-1D42-B5DF-DDEEBCBFEC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73F69A-2764-204A-8123-07D4178664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56F15A-E50B-C24E-BAEF-6151E0B1AD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3873BB-10E4-5B4E-A4E4-E6052FDA2B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327072-4FFA-B94D-93B1-34A6FB229E24}"/>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8" name="Footer Placeholder 7">
            <a:extLst>
              <a:ext uri="{FF2B5EF4-FFF2-40B4-BE49-F238E27FC236}">
                <a16:creationId xmlns:a16="http://schemas.microsoft.com/office/drawing/2014/main" id="{5E41F629-5675-A74B-833E-9E517CBB2F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E6932F-A5F0-EB4E-BB3B-16C2516D52F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4735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2EB50-1478-8A46-AC08-77B20511E5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0CAFBF-377E-594D-AA18-5D0CEB1424A9}"/>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4" name="Footer Placeholder 3">
            <a:extLst>
              <a:ext uri="{FF2B5EF4-FFF2-40B4-BE49-F238E27FC236}">
                <a16:creationId xmlns:a16="http://schemas.microsoft.com/office/drawing/2014/main" id="{BEB4CE5E-2D4B-EC47-9F2D-7B6AB1258F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4C38F7-C794-5348-9407-7D671CE17DF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2272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0D7E65-826C-5243-9FE9-5E0236482DA6}"/>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3" name="Footer Placeholder 2">
            <a:extLst>
              <a:ext uri="{FF2B5EF4-FFF2-40B4-BE49-F238E27FC236}">
                <a16:creationId xmlns:a16="http://schemas.microsoft.com/office/drawing/2014/main" id="{0E1B852D-F144-AA4B-98E1-EDA87E6C20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37EA06-27EE-8D4C-BE83-A673253C728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46299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90B2-3390-2C44-9680-82DBFA5AA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22E8C4-96B9-6E49-80D4-46E6985BC0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2F248A-C853-8649-B297-F193B40C28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65EE99-99D3-7544-AD43-682E6ADCF65E}"/>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6" name="Footer Placeholder 5">
            <a:extLst>
              <a:ext uri="{FF2B5EF4-FFF2-40B4-BE49-F238E27FC236}">
                <a16:creationId xmlns:a16="http://schemas.microsoft.com/office/drawing/2014/main" id="{66520504-32AE-0E48-8218-9C59FE407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D197CF-67F3-6443-A66B-0FB0AA7C98C5}"/>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55466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2D26-B9BC-954A-B4E4-E955BFB57C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9BEC4B-F161-A743-BD84-2ECB6BB30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F27A2E-34B2-B145-9ABD-FC320882D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2673E-F980-B446-B98D-C6617211C7E5}"/>
              </a:ext>
            </a:extLst>
          </p:cNvPr>
          <p:cNvSpPr>
            <a:spLocks noGrp="1"/>
          </p:cNvSpPr>
          <p:nvPr>
            <p:ph type="dt" sz="half" idx="10"/>
          </p:nvPr>
        </p:nvSpPr>
        <p:spPr/>
        <p:txBody>
          <a:bodyPr/>
          <a:lstStyle/>
          <a:p>
            <a:fld id="{846CE7D5-CF57-46EF-B807-FDD0502418D4}" type="datetimeFigureOut">
              <a:rPr lang="en-US" smtClean="0"/>
              <a:t>10/6/21</a:t>
            </a:fld>
            <a:endParaRPr lang="en-US"/>
          </a:p>
        </p:txBody>
      </p:sp>
      <p:sp>
        <p:nvSpPr>
          <p:cNvPr id="6" name="Footer Placeholder 5">
            <a:extLst>
              <a:ext uri="{FF2B5EF4-FFF2-40B4-BE49-F238E27FC236}">
                <a16:creationId xmlns:a16="http://schemas.microsoft.com/office/drawing/2014/main" id="{99542102-0D02-DD42-A1F0-D45B4D383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64EE0C-40AF-A94F-9421-8BD577FBDEAD}"/>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235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7A1A04-252B-AC46-96EB-429986A58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06C820-6F38-6246-A00E-81814CE011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97261-3008-CE44-958A-C8AC605148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10/6/21</a:t>
            </a:fld>
            <a:endParaRPr lang="en-US"/>
          </a:p>
        </p:txBody>
      </p:sp>
      <p:sp>
        <p:nvSpPr>
          <p:cNvPr id="5" name="Footer Placeholder 4">
            <a:extLst>
              <a:ext uri="{FF2B5EF4-FFF2-40B4-BE49-F238E27FC236}">
                <a16:creationId xmlns:a16="http://schemas.microsoft.com/office/drawing/2014/main" id="{DFE6B000-6F78-D84E-B520-C1E9C68F7C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4FA308-904F-0C41-B0EE-E6792F2FE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8666669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oxfordlearnersdictionaries.com/definition/english/spoiler"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hrome.google.com/webstore/detail/spoiler-protection-20/eelacikjiplnmdingehjfdjcfegclmk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194716" y="739978"/>
            <a:ext cx="5334930" cy="2176265"/>
          </a:xfrm>
        </p:spPr>
        <p:txBody>
          <a:bodyPr>
            <a:noAutofit/>
          </a:bodyPr>
          <a:lstStyle/>
          <a:p>
            <a:pPr algn="r"/>
            <a:r>
              <a:rPr lang="en-US" sz="4800" b="1" dirty="0">
                <a:latin typeface=""/>
                <a:cs typeface="Calibri Light"/>
              </a:rPr>
              <a:t>Project Detailed Presentation</a:t>
            </a:r>
            <a:endParaRPr lang="en-US" sz="4800" b="1" dirty="0">
              <a:latin typeface=""/>
            </a:endParaRPr>
          </a:p>
        </p:txBody>
      </p:sp>
      <p:sp>
        <p:nvSpPr>
          <p:cNvPr id="3" name="Subtitle 2"/>
          <p:cNvSpPr>
            <a:spLocks noGrp="1"/>
          </p:cNvSpPr>
          <p:nvPr>
            <p:ph type="subTitle" idx="1"/>
          </p:nvPr>
        </p:nvSpPr>
        <p:spPr>
          <a:xfrm>
            <a:off x="6194715" y="2916244"/>
            <a:ext cx="5334931" cy="3756019"/>
          </a:xfrm>
        </p:spPr>
        <p:txBody>
          <a:bodyPr vert="horz" lIns="91440" tIns="45720" rIns="91440" bIns="45720" rtlCol="0">
            <a:normAutofit/>
          </a:bodyPr>
          <a:lstStyle/>
          <a:p>
            <a:pPr algn="r" fontAlgn="base"/>
            <a:endParaRPr lang="en-CA" sz="1800" dirty="0">
              <a:latin typeface=""/>
            </a:endParaRPr>
          </a:p>
          <a:p>
            <a:pPr algn="r" fontAlgn="base"/>
            <a:r>
              <a:rPr lang="en-CA" sz="1800" dirty="0" err="1">
                <a:latin typeface=""/>
              </a:rPr>
              <a:t>Arunpriya</a:t>
            </a:r>
            <a:r>
              <a:rPr lang="en-CA" sz="1800" dirty="0">
                <a:latin typeface=""/>
              </a:rPr>
              <a:t> </a:t>
            </a:r>
            <a:r>
              <a:rPr lang="en-CA" sz="1800" dirty="0" err="1">
                <a:latin typeface=""/>
              </a:rPr>
              <a:t>Gobinath</a:t>
            </a:r>
            <a:r>
              <a:rPr lang="en-CA" sz="1800" dirty="0">
                <a:latin typeface=""/>
              </a:rPr>
              <a:t> || 100841238</a:t>
            </a:r>
          </a:p>
          <a:p>
            <a:pPr algn="r" fontAlgn="base"/>
            <a:r>
              <a:rPr lang="en-CA" sz="1800" dirty="0" err="1">
                <a:latin typeface=""/>
              </a:rPr>
              <a:t>Jugnu</a:t>
            </a:r>
            <a:r>
              <a:rPr lang="en-CA" sz="1800" dirty="0">
                <a:latin typeface=""/>
              </a:rPr>
              <a:t> </a:t>
            </a:r>
            <a:r>
              <a:rPr lang="en-CA" sz="1800" dirty="0" err="1">
                <a:latin typeface=""/>
              </a:rPr>
              <a:t>Sheffin</a:t>
            </a:r>
            <a:r>
              <a:rPr lang="en-CA" sz="1800" dirty="0">
                <a:latin typeface=""/>
              </a:rPr>
              <a:t> || 100814025</a:t>
            </a:r>
          </a:p>
          <a:p>
            <a:pPr algn="r" fontAlgn="base"/>
            <a:r>
              <a:rPr lang="en-CA" sz="1800" dirty="0" err="1">
                <a:latin typeface=""/>
              </a:rPr>
              <a:t>Ramasubramanian</a:t>
            </a:r>
            <a:r>
              <a:rPr lang="en-CA" sz="1800" dirty="0">
                <a:latin typeface=""/>
              </a:rPr>
              <a:t> </a:t>
            </a:r>
            <a:r>
              <a:rPr lang="en-CA" sz="1800" dirty="0" err="1">
                <a:latin typeface=""/>
              </a:rPr>
              <a:t>Dharumaperumal</a:t>
            </a:r>
            <a:r>
              <a:rPr lang="en-CA" sz="1800" dirty="0">
                <a:latin typeface=""/>
              </a:rPr>
              <a:t> || 100810343</a:t>
            </a:r>
          </a:p>
          <a:p>
            <a:pPr algn="r" fontAlgn="base"/>
            <a:r>
              <a:rPr lang="en-CA" sz="1800" dirty="0">
                <a:latin typeface=""/>
              </a:rPr>
              <a:t>Raj Dholakia || 100813041</a:t>
            </a:r>
          </a:p>
          <a:p>
            <a:pPr algn="r" fontAlgn="base"/>
            <a:r>
              <a:rPr lang="en-CA" sz="1800" dirty="0">
                <a:latin typeface=""/>
              </a:rPr>
              <a:t>Sourabh </a:t>
            </a:r>
            <a:r>
              <a:rPr lang="en-CA" sz="1800" dirty="0" err="1">
                <a:latin typeface=""/>
              </a:rPr>
              <a:t>Potdar</a:t>
            </a:r>
            <a:r>
              <a:rPr lang="en-CA" sz="1800" dirty="0">
                <a:latin typeface=""/>
              </a:rPr>
              <a:t> || 100844478</a:t>
            </a:r>
          </a:p>
          <a:p>
            <a:pPr algn="r" fontAlgn="base"/>
            <a:endParaRPr lang="en-CA" sz="1800" dirty="0">
              <a:latin typeface=""/>
            </a:endParaRPr>
          </a:p>
          <a:p>
            <a:pPr algn="r" fontAlgn="base"/>
            <a:r>
              <a:rPr lang="en-CA" sz="1800" b="1" dirty="0">
                <a:latin typeface=""/>
              </a:rPr>
              <a:t>Product Manager: Marcos </a:t>
            </a:r>
            <a:r>
              <a:rPr lang="en-CA" sz="1800" b="1" dirty="0" err="1">
                <a:latin typeface=""/>
              </a:rPr>
              <a:t>Bittencourt</a:t>
            </a:r>
            <a:endParaRPr lang="en-CA" sz="1800" b="1" dirty="0">
              <a:latin typeface=""/>
            </a:endParaRPr>
          </a:p>
        </p:txBody>
      </p:sp>
      <p:sp>
        <p:nvSpPr>
          <p:cNvPr id="9" name="Freeform: Shape 11">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3">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7" name="Freeform: Shape 1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Logo&#10;&#10;Description automatically generated">
            <a:extLst>
              <a:ext uri="{FF2B5EF4-FFF2-40B4-BE49-F238E27FC236}">
                <a16:creationId xmlns:a16="http://schemas.microsoft.com/office/drawing/2014/main" id="{2768FA1F-2D7F-AC42-9163-04B0F044A820}"/>
              </a:ext>
            </a:extLst>
          </p:cNvPr>
          <p:cNvPicPr>
            <a:picLocks noChangeAspect="1"/>
          </p:cNvPicPr>
          <p:nvPr/>
        </p:nvPicPr>
        <p:blipFill rotWithShape="1">
          <a:blip r:embed="rId3">
            <a:extLst>
              <a:ext uri="{28A0092B-C50C-407E-A947-70E740481C1C}">
                <a14:useLocalDpi xmlns:a14="http://schemas.microsoft.com/office/drawing/2010/main" val="0"/>
              </a:ext>
            </a:extLst>
          </a:blip>
          <a:srcRect r="3" b="3"/>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19" name="Freeform: Shape 2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FD201-BD41-4E6F-85FA-3B7C899959CA}"/>
              </a:ext>
            </a:extLst>
          </p:cNvPr>
          <p:cNvSpPr>
            <a:spLocks noGrp="1"/>
          </p:cNvSpPr>
          <p:nvPr>
            <p:ph type="title"/>
          </p:nvPr>
        </p:nvSpPr>
        <p:spPr/>
        <p:txBody>
          <a:bodyPr>
            <a:normAutofit/>
          </a:bodyPr>
          <a:lstStyle/>
          <a:p>
            <a:r>
              <a:rPr lang="en-US" sz="3600" b="1" dirty="0">
                <a:latin typeface=""/>
                <a:cs typeface="Calibri Light"/>
              </a:rPr>
              <a:t>Project Assumptions &amp; Constraints</a:t>
            </a:r>
          </a:p>
        </p:txBody>
      </p:sp>
      <p:sp>
        <p:nvSpPr>
          <p:cNvPr id="3" name="Content Placeholder 2">
            <a:extLst>
              <a:ext uri="{FF2B5EF4-FFF2-40B4-BE49-F238E27FC236}">
                <a16:creationId xmlns:a16="http://schemas.microsoft.com/office/drawing/2014/main" id="{71AE816E-6C41-4722-B959-2C74D05EF8CF}"/>
              </a:ext>
            </a:extLst>
          </p:cNvPr>
          <p:cNvSpPr>
            <a:spLocks noGrp="1"/>
          </p:cNvSpPr>
          <p:nvPr>
            <p:ph idx="1"/>
          </p:nvPr>
        </p:nvSpPr>
        <p:spPr/>
        <p:txBody>
          <a:bodyPr>
            <a:normAutofit/>
          </a:bodyPr>
          <a:lstStyle/>
          <a:p>
            <a:pPr marL="0" indent="0">
              <a:buNone/>
            </a:pPr>
            <a:r>
              <a:rPr lang="en-US" sz="2400" b="1" dirty="0">
                <a:solidFill>
                  <a:srgbClr val="FF5757"/>
                </a:solidFill>
                <a:latin typeface=""/>
              </a:rPr>
              <a:t>Assumptions</a:t>
            </a:r>
          </a:p>
          <a:p>
            <a:r>
              <a:rPr lang="en-US" sz="2400" dirty="0">
                <a:latin typeface=""/>
              </a:rPr>
              <a:t>Development of the solution is possible in the timeline defined.</a:t>
            </a:r>
          </a:p>
          <a:p>
            <a:r>
              <a:rPr lang="en-US" sz="2400" dirty="0">
                <a:latin typeface=""/>
              </a:rPr>
              <a:t>Integrating the chrome extension with the ML algorithm is possible and does not involve using paid services.</a:t>
            </a:r>
          </a:p>
          <a:p>
            <a:endParaRPr lang="en-US" sz="2400" dirty="0">
              <a:latin typeface=""/>
            </a:endParaRPr>
          </a:p>
          <a:p>
            <a:pPr marL="0" indent="0">
              <a:buNone/>
            </a:pPr>
            <a:r>
              <a:rPr lang="en-US" sz="2400" b="1" dirty="0">
                <a:solidFill>
                  <a:srgbClr val="FF5757"/>
                </a:solidFill>
                <a:latin typeface=""/>
              </a:rPr>
              <a:t>Constraints</a:t>
            </a:r>
          </a:p>
          <a:p>
            <a:r>
              <a:rPr lang="en-US" sz="2400" dirty="0">
                <a:latin typeface=""/>
              </a:rPr>
              <a:t>No Budget for the project ($0)</a:t>
            </a:r>
          </a:p>
          <a:p>
            <a:r>
              <a:rPr lang="en-US" sz="2400" dirty="0">
                <a:latin typeface=""/>
              </a:rPr>
              <a:t>Product delivery deadline: December 15, 2021 (about two months from  </a:t>
            </a:r>
          </a:p>
        </p:txBody>
      </p:sp>
      <p:grpSp>
        <p:nvGrpSpPr>
          <p:cNvPr id="4" name="Group 3">
            <a:extLst>
              <a:ext uri="{FF2B5EF4-FFF2-40B4-BE49-F238E27FC236}">
                <a16:creationId xmlns:a16="http://schemas.microsoft.com/office/drawing/2014/main" id="{3F1F2509-D71C-6B43-90FD-324DE537F380}"/>
              </a:ext>
            </a:extLst>
          </p:cNvPr>
          <p:cNvGrpSpPr/>
          <p:nvPr/>
        </p:nvGrpSpPr>
        <p:grpSpPr>
          <a:xfrm>
            <a:off x="0" y="0"/>
            <a:ext cx="12192000" cy="6858000"/>
            <a:chOff x="0" y="0"/>
            <a:chExt cx="12192000" cy="6858000"/>
          </a:xfrm>
        </p:grpSpPr>
        <p:pic>
          <p:nvPicPr>
            <p:cNvPr id="5" name="Picture 4" descr="Icon&#10;&#10;Description automatically generated">
              <a:extLst>
                <a:ext uri="{FF2B5EF4-FFF2-40B4-BE49-F238E27FC236}">
                  <a16:creationId xmlns:a16="http://schemas.microsoft.com/office/drawing/2014/main" id="{61E08931-6F36-1740-BDA4-DE56F71C2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sp>
          <p:nvSpPr>
            <p:cNvPr id="6" name="Rectangle 5">
              <a:extLst>
                <a:ext uri="{FF2B5EF4-FFF2-40B4-BE49-F238E27FC236}">
                  <a16:creationId xmlns:a16="http://schemas.microsoft.com/office/drawing/2014/main" id="{91AC7718-B316-434F-A944-E162801FC6D2}"/>
                </a:ext>
              </a:extLst>
            </p:cNvPr>
            <p:cNvSpPr/>
            <p:nvPr/>
          </p:nvSpPr>
          <p:spPr>
            <a:xfrm>
              <a:off x="0" y="6400800"/>
              <a:ext cx="12192000" cy="4572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D6AC1FF-7605-264B-AB70-5BAA9FE9A865}"/>
                </a:ext>
              </a:extLst>
            </p:cNvPr>
            <p:cNvCxnSpPr/>
            <p:nvPr/>
          </p:nvCxnSpPr>
          <p:spPr>
            <a:xfrm>
              <a:off x="925286" y="1447800"/>
              <a:ext cx="10101943" cy="0"/>
            </a:xfrm>
            <a:prstGeom prst="line">
              <a:avLst/>
            </a:prstGeom>
            <a:ln w="28575">
              <a:solidFill>
                <a:srgbClr val="FF5757"/>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0CACFEA-C38B-804F-8645-E5B145FEFBB5}"/>
                </a:ext>
              </a:extLst>
            </p:cNvPr>
            <p:cNvCxnSpPr>
              <a:cxnSpLocks/>
            </p:cNvCxnSpPr>
            <p:nvPr/>
          </p:nvCxnSpPr>
          <p:spPr>
            <a:xfrm>
              <a:off x="925286" y="1503040"/>
              <a:ext cx="10101943" cy="0"/>
            </a:xfrm>
            <a:prstGeom prst="line">
              <a:avLst/>
            </a:prstGeom>
            <a:ln w="28575">
              <a:solidFill>
                <a:srgbClr val="D1CFC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7002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726C-78E7-4891-8AE7-96316EA882C0}"/>
              </a:ext>
            </a:extLst>
          </p:cNvPr>
          <p:cNvSpPr>
            <a:spLocks noGrp="1"/>
          </p:cNvSpPr>
          <p:nvPr>
            <p:ph type="title"/>
          </p:nvPr>
        </p:nvSpPr>
        <p:spPr/>
        <p:txBody>
          <a:bodyPr>
            <a:normAutofit/>
          </a:bodyPr>
          <a:lstStyle/>
          <a:p>
            <a:r>
              <a:rPr lang="en-US" sz="3600" b="1" dirty="0">
                <a:latin typeface=""/>
                <a:cs typeface="Calibri Light"/>
              </a:rPr>
              <a:t>Project Milestones &amp; Schedule</a:t>
            </a:r>
            <a:endParaRPr lang="en-US" sz="3600" b="1" dirty="0">
              <a:latin typeface=""/>
            </a:endParaRPr>
          </a:p>
        </p:txBody>
      </p:sp>
      <p:graphicFrame>
        <p:nvGraphicFramePr>
          <p:cNvPr id="4" name="Table 4">
            <a:extLst>
              <a:ext uri="{FF2B5EF4-FFF2-40B4-BE49-F238E27FC236}">
                <a16:creationId xmlns:a16="http://schemas.microsoft.com/office/drawing/2014/main" id="{85D8F9E0-B2FF-C348-A778-35A69EF8EDF8}"/>
              </a:ext>
            </a:extLst>
          </p:cNvPr>
          <p:cNvGraphicFramePr>
            <a:graphicFrameLocks noGrp="1"/>
          </p:cNvGraphicFramePr>
          <p:nvPr>
            <p:ph idx="1"/>
            <p:extLst>
              <p:ext uri="{D42A27DB-BD31-4B8C-83A1-F6EECF244321}">
                <p14:modId xmlns:p14="http://schemas.microsoft.com/office/powerpoint/2010/main" val="3465894312"/>
              </p:ext>
            </p:extLst>
          </p:nvPr>
        </p:nvGraphicFramePr>
        <p:xfrm>
          <a:off x="838200" y="1690687"/>
          <a:ext cx="10754532" cy="4467229"/>
        </p:xfrm>
        <a:graphic>
          <a:graphicData uri="http://schemas.openxmlformats.org/drawingml/2006/table">
            <a:tbl>
              <a:tblPr firstRow="1" bandRow="1">
                <a:tableStyleId>{2D5ABB26-0587-4C30-8999-92F81FD0307C}</a:tableStyleId>
              </a:tblPr>
              <a:tblGrid>
                <a:gridCol w="473724">
                  <a:extLst>
                    <a:ext uri="{9D8B030D-6E8A-4147-A177-3AD203B41FA5}">
                      <a16:colId xmlns:a16="http://schemas.microsoft.com/office/drawing/2014/main" val="2497012027"/>
                    </a:ext>
                  </a:extLst>
                </a:gridCol>
                <a:gridCol w="2912895">
                  <a:extLst>
                    <a:ext uri="{9D8B030D-6E8A-4147-A177-3AD203B41FA5}">
                      <a16:colId xmlns:a16="http://schemas.microsoft.com/office/drawing/2014/main" val="2333802010"/>
                    </a:ext>
                  </a:extLst>
                </a:gridCol>
                <a:gridCol w="2207350">
                  <a:extLst>
                    <a:ext uri="{9D8B030D-6E8A-4147-A177-3AD203B41FA5}">
                      <a16:colId xmlns:a16="http://schemas.microsoft.com/office/drawing/2014/main" val="3998768880"/>
                    </a:ext>
                  </a:extLst>
                </a:gridCol>
                <a:gridCol w="1955370">
                  <a:extLst>
                    <a:ext uri="{9D8B030D-6E8A-4147-A177-3AD203B41FA5}">
                      <a16:colId xmlns:a16="http://schemas.microsoft.com/office/drawing/2014/main" val="299347205"/>
                    </a:ext>
                  </a:extLst>
                </a:gridCol>
                <a:gridCol w="3205193">
                  <a:extLst>
                    <a:ext uri="{9D8B030D-6E8A-4147-A177-3AD203B41FA5}">
                      <a16:colId xmlns:a16="http://schemas.microsoft.com/office/drawing/2014/main" val="3011369944"/>
                    </a:ext>
                  </a:extLst>
                </a:gridCol>
              </a:tblGrid>
              <a:tr h="343633">
                <a:tc>
                  <a:txBody>
                    <a:bodyPr/>
                    <a:lstStyle/>
                    <a:p>
                      <a:r>
                        <a:rPr lang="en-US" sz="1400" b="1">
                          <a:solidFill>
                            <a:schemeClr val="bg1"/>
                          </a:solidFill>
                        </a:rPr>
                        <a:t>ID</a:t>
                      </a:r>
                      <a:endParaRPr lang="en-US" sz="1400" b="1">
                        <a:solidFill>
                          <a:schemeClr val="bg1"/>
                        </a:solidFill>
                        <a:latin typeface=""/>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757"/>
                    </a:solidFill>
                  </a:tcPr>
                </a:tc>
                <a:tc>
                  <a:txBody>
                    <a:bodyPr/>
                    <a:lstStyle/>
                    <a:p>
                      <a:r>
                        <a:rPr lang="en-US" sz="1400" b="1">
                          <a:solidFill>
                            <a:schemeClr val="bg1"/>
                          </a:solidFill>
                        </a:rPr>
                        <a:t>Milestone Title</a:t>
                      </a:r>
                      <a:endParaRPr lang="en-US" sz="1400" b="1">
                        <a:solidFill>
                          <a:schemeClr val="bg1"/>
                        </a:solidFill>
                        <a:latin typeface=""/>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757"/>
                    </a:solidFill>
                  </a:tcPr>
                </a:tc>
                <a:tc>
                  <a:txBody>
                    <a:bodyPr/>
                    <a:lstStyle/>
                    <a:p>
                      <a:r>
                        <a:rPr lang="en-US" sz="1400" b="1">
                          <a:solidFill>
                            <a:schemeClr val="bg1"/>
                          </a:solidFill>
                        </a:rPr>
                        <a:t>Expected Duration (days)</a:t>
                      </a:r>
                      <a:endParaRPr lang="en-US" sz="1400" b="1">
                        <a:solidFill>
                          <a:schemeClr val="bg1"/>
                        </a:solidFill>
                        <a:latin typeface=""/>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757"/>
                    </a:solidFill>
                  </a:tcPr>
                </a:tc>
                <a:tc>
                  <a:txBody>
                    <a:bodyPr/>
                    <a:lstStyle/>
                    <a:p>
                      <a:r>
                        <a:rPr lang="en-US" sz="1400" b="1">
                          <a:solidFill>
                            <a:schemeClr val="bg1"/>
                          </a:solidFill>
                        </a:rPr>
                        <a:t>Target Complete Date</a:t>
                      </a:r>
                      <a:endParaRPr lang="en-US" sz="1400" b="1">
                        <a:solidFill>
                          <a:schemeClr val="bg1"/>
                        </a:solidFill>
                        <a:latin typeface=""/>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757"/>
                    </a:solidFill>
                  </a:tcPr>
                </a:tc>
                <a:tc>
                  <a:txBody>
                    <a:bodyPr/>
                    <a:lstStyle/>
                    <a:p>
                      <a:r>
                        <a:rPr lang="en-US" sz="1400" b="1">
                          <a:solidFill>
                            <a:schemeClr val="bg1"/>
                          </a:solidFill>
                        </a:rPr>
                        <a:t>Deliverables</a:t>
                      </a:r>
                      <a:endParaRPr lang="en-US" sz="1400" b="1">
                        <a:solidFill>
                          <a:schemeClr val="bg1"/>
                        </a:solidFill>
                        <a:latin typeface=""/>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5757"/>
                    </a:solidFill>
                  </a:tcPr>
                </a:tc>
                <a:extLst>
                  <a:ext uri="{0D108BD9-81ED-4DB2-BD59-A6C34878D82A}">
                    <a16:rowId xmlns:a16="http://schemas.microsoft.com/office/drawing/2014/main" val="2423162500"/>
                  </a:ext>
                </a:extLst>
              </a:tr>
              <a:tr h="343633">
                <a:tc gridSpan="5">
                  <a:txBody>
                    <a:bodyPr/>
                    <a:lstStyle/>
                    <a:p>
                      <a:r>
                        <a:rPr lang="en-US" sz="1400" b="1"/>
                        <a:t>Phase I: Planning &amp; Initialization</a:t>
                      </a:r>
                      <a:endParaRPr lang="en-US" sz="1400" b="1">
                        <a:latin typeface=""/>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CFCD"/>
                    </a:solidFill>
                  </a:tcPr>
                </a:tc>
                <a:tc hMerge="1">
                  <a:txBody>
                    <a:bodyPr/>
                    <a:lstStyle/>
                    <a:p>
                      <a:endParaRPr lang="en-US" sz="1400"/>
                    </a:p>
                  </a:txBody>
                  <a:tcPr/>
                </a:tc>
                <a:tc hMerge="1">
                  <a:txBody>
                    <a:bodyPr/>
                    <a:lstStyle/>
                    <a:p>
                      <a:endParaRPr lang="en-US" sz="1400"/>
                    </a:p>
                  </a:txBody>
                  <a:tcPr/>
                </a:tc>
                <a:tc hMerge="1">
                  <a:txBody>
                    <a:bodyPr/>
                    <a:lstStyle/>
                    <a:p>
                      <a:endParaRPr lang="en-US" sz="1400"/>
                    </a:p>
                  </a:txBody>
                  <a:tcPr/>
                </a:tc>
                <a:tc hMerge="1">
                  <a:txBody>
                    <a:bodyPr/>
                    <a:lstStyle/>
                    <a:p>
                      <a:endParaRPr lang="en-US" sz="1400"/>
                    </a:p>
                  </a:txBody>
                  <a:tcPr/>
                </a:tc>
                <a:extLst>
                  <a:ext uri="{0D108BD9-81ED-4DB2-BD59-A6C34878D82A}">
                    <a16:rowId xmlns:a16="http://schemas.microsoft.com/office/drawing/2014/main" val="1445226531"/>
                  </a:ext>
                </a:extLst>
              </a:tr>
              <a:tr h="343633">
                <a:tc>
                  <a:txBody>
                    <a:bodyPr/>
                    <a:lstStyle/>
                    <a:p>
                      <a:r>
                        <a:rPr lang="en-US" sz="1400"/>
                        <a:t>1.1</a:t>
                      </a:r>
                      <a:endParaRPr lang="en-US" sz="1400">
                        <a:latin typeface=""/>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Project Plan</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10</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10/06/2021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Project Detailed Presentation</a:t>
                      </a:r>
                      <a:endParaRPr lang="en-US" sz="1400">
                        <a:latin typeface=""/>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41745877"/>
                  </a:ext>
                </a:extLst>
              </a:tr>
              <a:tr h="343633">
                <a:tc>
                  <a:txBody>
                    <a:bodyPr/>
                    <a:lstStyle/>
                    <a:p>
                      <a:r>
                        <a:rPr lang="en-US" sz="1400"/>
                        <a:t>1.2</a:t>
                      </a:r>
                      <a:endParaRPr lang="en-US" sz="1400">
                        <a:latin typeface=""/>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Extension – V1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5</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10/16/2021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Chrome Extension</a:t>
                      </a:r>
                      <a:endParaRPr lang="en-US" sz="1400">
                        <a:latin typeface=""/>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76713957"/>
                  </a:ext>
                </a:extLst>
              </a:tr>
              <a:tr h="343633">
                <a:tc>
                  <a:txBody>
                    <a:bodyPr/>
                    <a:lstStyle/>
                    <a:p>
                      <a:r>
                        <a:rPr lang="en-US" sz="1400"/>
                        <a:t>1.3</a:t>
                      </a:r>
                      <a:endParaRPr lang="en-US" sz="1400">
                        <a:latin typeface=""/>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Algorithm – V1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10</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10/25/2021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Baseline Model</a:t>
                      </a:r>
                      <a:endParaRPr lang="en-US" sz="1400">
                        <a:latin typeface=""/>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07936611"/>
                  </a:ext>
                </a:extLst>
              </a:tr>
              <a:tr h="343633">
                <a:tc>
                  <a:txBody>
                    <a:bodyPr/>
                    <a:lstStyle/>
                    <a:p>
                      <a:r>
                        <a:rPr lang="en-US" sz="1400"/>
                        <a:t>1.4</a:t>
                      </a:r>
                      <a:endParaRPr lang="en-US" sz="1400">
                        <a:latin typeface=""/>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MVP (Minimum viable product)</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10</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11/03/2021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Functional Prototype (20% complete)</a:t>
                      </a:r>
                      <a:endParaRPr lang="en-US" sz="1400">
                        <a:latin typeface=""/>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369624"/>
                  </a:ext>
                </a:extLst>
              </a:tr>
              <a:tr h="343633">
                <a:tc gridSpan="5">
                  <a:txBody>
                    <a:bodyPr/>
                    <a:lstStyle/>
                    <a:p>
                      <a:r>
                        <a:rPr lang="en-US" sz="1400" b="1"/>
                        <a:t>Phase II: Solution Development &amp; Testing</a:t>
                      </a:r>
                      <a:endParaRPr lang="en-US" sz="1400" b="1">
                        <a:latin typeface=""/>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CFCD"/>
                    </a:solidFill>
                  </a:tcPr>
                </a:tc>
                <a:tc hMerge="1">
                  <a:txBody>
                    <a:bodyPr/>
                    <a:lstStyle/>
                    <a:p>
                      <a:endParaRPr lang="en-US" sz="1400"/>
                    </a:p>
                  </a:txBody>
                  <a:tcPr/>
                </a:tc>
                <a:tc hMerge="1">
                  <a:txBody>
                    <a:bodyPr/>
                    <a:lstStyle/>
                    <a:p>
                      <a:endParaRPr lang="en-US" sz="1400"/>
                    </a:p>
                  </a:txBody>
                  <a:tcPr/>
                </a:tc>
                <a:tc hMerge="1">
                  <a:txBody>
                    <a:bodyPr/>
                    <a:lstStyle/>
                    <a:p>
                      <a:endParaRPr lang="en-US" sz="1400"/>
                    </a:p>
                  </a:txBody>
                  <a:tcPr/>
                </a:tc>
                <a:tc hMerge="1">
                  <a:txBody>
                    <a:bodyPr/>
                    <a:lstStyle/>
                    <a:p>
                      <a:endParaRPr lang="en-US" sz="1400"/>
                    </a:p>
                  </a:txBody>
                  <a:tcPr/>
                </a:tc>
                <a:extLst>
                  <a:ext uri="{0D108BD9-81ED-4DB2-BD59-A6C34878D82A}">
                    <a16:rowId xmlns:a16="http://schemas.microsoft.com/office/drawing/2014/main" val="2179865538"/>
                  </a:ext>
                </a:extLst>
              </a:tr>
              <a:tr h="343633">
                <a:tc>
                  <a:txBody>
                    <a:bodyPr/>
                    <a:lstStyle/>
                    <a:p>
                      <a:r>
                        <a:rPr lang="en-US" sz="1400"/>
                        <a:t>2.1</a:t>
                      </a:r>
                      <a:endParaRPr lang="en-US" sz="1400">
                        <a:latin typeface=""/>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Extension – V2</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10</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11/10/2021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Updated Chrome Extension</a:t>
                      </a:r>
                      <a:endParaRPr lang="en-US" sz="1400">
                        <a:latin typeface=""/>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97748803"/>
                  </a:ext>
                </a:extLst>
              </a:tr>
              <a:tr h="343633">
                <a:tc>
                  <a:txBody>
                    <a:bodyPr/>
                    <a:lstStyle/>
                    <a:p>
                      <a:r>
                        <a:rPr lang="en-US" sz="1400"/>
                        <a:t>2.2</a:t>
                      </a:r>
                      <a:endParaRPr lang="en-US" sz="1400">
                        <a:latin typeface=""/>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Algorithm – V2</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15</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11/20/2021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Model Integrated with Extension</a:t>
                      </a:r>
                      <a:endParaRPr lang="en-US" sz="1400">
                        <a:latin typeface=""/>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19834992"/>
                  </a:ext>
                </a:extLst>
              </a:tr>
              <a:tr h="343633">
                <a:tc>
                  <a:txBody>
                    <a:bodyPr/>
                    <a:lstStyle/>
                    <a:p>
                      <a:r>
                        <a:rPr lang="en-US" sz="1400"/>
                        <a:t>2.3</a:t>
                      </a:r>
                      <a:endParaRPr lang="en-US" sz="1400">
                        <a:latin typeface=""/>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MMP (Minimum Marketable product)</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5</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11/24/2021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Real Product (75% complete)</a:t>
                      </a:r>
                      <a:endParaRPr lang="en-US" sz="1400">
                        <a:latin typeface=""/>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135964"/>
                  </a:ext>
                </a:extLst>
              </a:tr>
              <a:tr h="343633">
                <a:tc gridSpan="5">
                  <a:txBody>
                    <a:bodyPr/>
                    <a:lstStyle/>
                    <a:p>
                      <a:r>
                        <a:rPr lang="en-US" sz="1400" b="1"/>
                        <a:t>Phase III: Implementation &amp; Project Close-out</a:t>
                      </a:r>
                      <a:endParaRPr lang="en-US" sz="1400" b="1">
                        <a:latin typeface=""/>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CFCD"/>
                    </a:solidFill>
                  </a:tcPr>
                </a:tc>
                <a:tc hMerge="1">
                  <a:txBody>
                    <a:bodyPr/>
                    <a:lstStyle/>
                    <a:p>
                      <a:endParaRPr lang="en-US" sz="1400"/>
                    </a:p>
                  </a:txBody>
                  <a:tcPr/>
                </a:tc>
                <a:tc hMerge="1">
                  <a:txBody>
                    <a:bodyPr/>
                    <a:lstStyle/>
                    <a:p>
                      <a:endParaRPr lang="en-US" sz="1400"/>
                    </a:p>
                  </a:txBody>
                  <a:tcPr/>
                </a:tc>
                <a:tc hMerge="1">
                  <a:txBody>
                    <a:bodyPr/>
                    <a:lstStyle/>
                    <a:p>
                      <a:endParaRPr lang="en-US" sz="1400"/>
                    </a:p>
                  </a:txBody>
                  <a:tcPr/>
                </a:tc>
                <a:tc hMerge="1">
                  <a:txBody>
                    <a:bodyPr/>
                    <a:lstStyle/>
                    <a:p>
                      <a:endParaRPr lang="en-US" sz="1400"/>
                    </a:p>
                  </a:txBody>
                  <a:tcPr/>
                </a:tc>
                <a:extLst>
                  <a:ext uri="{0D108BD9-81ED-4DB2-BD59-A6C34878D82A}">
                    <a16:rowId xmlns:a16="http://schemas.microsoft.com/office/drawing/2014/main" val="3004016665"/>
                  </a:ext>
                </a:extLst>
              </a:tr>
              <a:tr h="343633">
                <a:tc>
                  <a:txBody>
                    <a:bodyPr/>
                    <a:lstStyle/>
                    <a:p>
                      <a:r>
                        <a:rPr lang="en-US" sz="1400"/>
                        <a:t>3.1</a:t>
                      </a:r>
                      <a:endParaRPr lang="en-US" sz="1400">
                        <a:latin typeface=""/>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Product Launch</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10</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12/08/2021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400"/>
                        <a:t>Complete Product (100% features)</a:t>
                      </a:r>
                      <a:endParaRPr lang="en-US" sz="1400">
                        <a:latin typeface=""/>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42491779"/>
                  </a:ext>
                </a:extLst>
              </a:tr>
              <a:tr h="343633">
                <a:tc>
                  <a:txBody>
                    <a:bodyPr/>
                    <a:lstStyle/>
                    <a:p>
                      <a:r>
                        <a:rPr lang="en-US" sz="1400"/>
                        <a:t>3.2</a:t>
                      </a:r>
                      <a:endParaRPr lang="en-US" sz="1400">
                        <a:latin typeface=""/>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Final Presentation</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5</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12/15/2021</a:t>
                      </a:r>
                      <a:endParaRPr lang="en-US" sz="1400">
                        <a:latin typeface=""/>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Formal Product Presentation and Review</a:t>
                      </a:r>
                      <a:endParaRPr lang="en-US" sz="1400">
                        <a:latin typeface=""/>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107829"/>
                  </a:ext>
                </a:extLst>
              </a:tr>
            </a:tbl>
          </a:graphicData>
        </a:graphic>
      </p:graphicFrame>
      <p:grpSp>
        <p:nvGrpSpPr>
          <p:cNvPr id="5" name="Group 4">
            <a:extLst>
              <a:ext uri="{FF2B5EF4-FFF2-40B4-BE49-F238E27FC236}">
                <a16:creationId xmlns:a16="http://schemas.microsoft.com/office/drawing/2014/main" id="{28D8AC93-4C5C-AF44-A41D-8EBD2837CCFD}"/>
              </a:ext>
            </a:extLst>
          </p:cNvPr>
          <p:cNvGrpSpPr/>
          <p:nvPr/>
        </p:nvGrpSpPr>
        <p:grpSpPr>
          <a:xfrm>
            <a:off x="0" y="0"/>
            <a:ext cx="12192000" cy="6858000"/>
            <a:chOff x="0" y="0"/>
            <a:chExt cx="12192000" cy="6858000"/>
          </a:xfrm>
        </p:grpSpPr>
        <p:pic>
          <p:nvPicPr>
            <p:cNvPr id="6" name="Picture 5" descr="Icon&#10;&#10;Description automatically generated">
              <a:extLst>
                <a:ext uri="{FF2B5EF4-FFF2-40B4-BE49-F238E27FC236}">
                  <a16:creationId xmlns:a16="http://schemas.microsoft.com/office/drawing/2014/main" id="{4BAFBDAA-25F2-D94E-AA8E-FC641624D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sp>
          <p:nvSpPr>
            <p:cNvPr id="7" name="Rectangle 6">
              <a:extLst>
                <a:ext uri="{FF2B5EF4-FFF2-40B4-BE49-F238E27FC236}">
                  <a16:creationId xmlns:a16="http://schemas.microsoft.com/office/drawing/2014/main" id="{2B4200D3-098B-0046-BC49-B7994B5DD8B7}"/>
                </a:ext>
              </a:extLst>
            </p:cNvPr>
            <p:cNvSpPr/>
            <p:nvPr/>
          </p:nvSpPr>
          <p:spPr>
            <a:xfrm>
              <a:off x="0" y="6400800"/>
              <a:ext cx="12192000" cy="4572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752782E-DD72-5240-BBB2-40B52CD07640}"/>
                </a:ext>
              </a:extLst>
            </p:cNvPr>
            <p:cNvCxnSpPr>
              <a:cxnSpLocks/>
            </p:cNvCxnSpPr>
            <p:nvPr/>
          </p:nvCxnSpPr>
          <p:spPr>
            <a:xfrm>
              <a:off x="925286" y="1447800"/>
              <a:ext cx="10667446" cy="0"/>
            </a:xfrm>
            <a:prstGeom prst="line">
              <a:avLst/>
            </a:prstGeom>
            <a:ln w="28575">
              <a:solidFill>
                <a:srgbClr val="FF5757"/>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626B03A-7E72-2F49-B40F-C543EE7CA44E}"/>
                </a:ext>
              </a:extLst>
            </p:cNvPr>
            <p:cNvCxnSpPr>
              <a:cxnSpLocks/>
            </p:cNvCxnSpPr>
            <p:nvPr/>
          </p:nvCxnSpPr>
          <p:spPr>
            <a:xfrm>
              <a:off x="925286" y="1503040"/>
              <a:ext cx="10667446" cy="0"/>
            </a:xfrm>
            <a:prstGeom prst="line">
              <a:avLst/>
            </a:prstGeom>
            <a:ln w="28575">
              <a:solidFill>
                <a:srgbClr val="D1CFC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9232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96F1-1E80-534F-B7EE-F510AF1579B2}"/>
              </a:ext>
            </a:extLst>
          </p:cNvPr>
          <p:cNvSpPr>
            <a:spLocks noGrp="1"/>
          </p:cNvSpPr>
          <p:nvPr>
            <p:ph type="title"/>
          </p:nvPr>
        </p:nvSpPr>
        <p:spPr>
          <a:xfrm>
            <a:off x="838200" y="1563666"/>
            <a:ext cx="10515600" cy="930320"/>
          </a:xfrm>
        </p:spPr>
        <p:txBody>
          <a:bodyPr>
            <a:normAutofit/>
          </a:bodyPr>
          <a:lstStyle/>
          <a:p>
            <a:pPr algn="ctr"/>
            <a:r>
              <a:rPr lang="en-US" sz="6000" b="1" dirty="0">
                <a:latin typeface=""/>
              </a:rPr>
              <a:t>Thank you!</a:t>
            </a:r>
          </a:p>
        </p:txBody>
      </p:sp>
      <p:pic>
        <p:nvPicPr>
          <p:cNvPr id="5" name="Picture 4" descr="Icon&#10;&#10;Description automatically generated">
            <a:extLst>
              <a:ext uri="{FF2B5EF4-FFF2-40B4-BE49-F238E27FC236}">
                <a16:creationId xmlns:a16="http://schemas.microsoft.com/office/drawing/2014/main" id="{7900C93D-694F-2B43-BE12-932250D63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28826"/>
            <a:ext cx="4276099" cy="4276099"/>
          </a:xfrm>
          <a:prstGeom prst="rect">
            <a:avLst/>
          </a:prstGeom>
        </p:spPr>
      </p:pic>
      <p:pic>
        <p:nvPicPr>
          <p:cNvPr id="4" name="Picture 3" descr="A picture containing text, person, person&#10;&#10;Description automatically generated">
            <a:extLst>
              <a:ext uri="{FF2B5EF4-FFF2-40B4-BE49-F238E27FC236}">
                <a16:creationId xmlns:a16="http://schemas.microsoft.com/office/drawing/2014/main" id="{27E6AC4D-E099-924B-BCB8-705875040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661" y="3193424"/>
            <a:ext cx="3962400" cy="2222500"/>
          </a:xfrm>
          <a:prstGeom prst="rect">
            <a:avLst/>
          </a:prstGeom>
        </p:spPr>
      </p:pic>
    </p:spTree>
    <p:extLst>
      <p:ext uri="{BB962C8B-B14F-4D97-AF65-F5344CB8AC3E}">
        <p14:creationId xmlns:p14="http://schemas.microsoft.com/office/powerpoint/2010/main" val="149073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25C17-C616-4620-B6DB-17F4307F6A61}"/>
              </a:ext>
            </a:extLst>
          </p:cNvPr>
          <p:cNvSpPr>
            <a:spLocks noGrp="1"/>
          </p:cNvSpPr>
          <p:nvPr>
            <p:ph type="title"/>
          </p:nvPr>
        </p:nvSpPr>
        <p:spPr>
          <a:xfrm>
            <a:off x="643470" y="847461"/>
            <a:ext cx="3418659" cy="2445277"/>
          </a:xfrm>
        </p:spPr>
        <p:txBody>
          <a:bodyPr anchor="ctr">
            <a:normAutofit/>
          </a:bodyPr>
          <a:lstStyle/>
          <a:p>
            <a:r>
              <a:rPr lang="en-US" sz="4800" b="1" dirty="0">
                <a:latin typeface=""/>
                <a:cs typeface="Calibri Light"/>
              </a:rPr>
              <a:t>Table of Contents</a:t>
            </a:r>
            <a:endParaRPr lang="en-US" sz="4800" b="1" dirty="0">
              <a:latin typeface=""/>
            </a:endParaRPr>
          </a:p>
        </p:txBody>
      </p:sp>
      <p:sp>
        <p:nvSpPr>
          <p:cNvPr id="1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3FF4FBAE-4715-47F9-8D09-5E829B41307B}"/>
              </a:ext>
            </a:extLst>
          </p:cNvPr>
          <p:cNvGraphicFramePr>
            <a:graphicFrameLocks noGrp="1"/>
          </p:cNvGraphicFramePr>
          <p:nvPr>
            <p:ph idx="1"/>
            <p:extLst>
              <p:ext uri="{D42A27DB-BD31-4B8C-83A1-F6EECF244321}">
                <p14:modId xmlns:p14="http://schemas.microsoft.com/office/powerpoint/2010/main" val="1195660832"/>
              </p:ext>
            </p:extLst>
          </p:nvPr>
        </p:nvGraphicFramePr>
        <p:xfrm>
          <a:off x="4648018" y="1338262"/>
          <a:ext cx="6900512" cy="4838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Icon&#10;&#10;Description automatically generated">
            <a:extLst>
              <a:ext uri="{FF2B5EF4-FFF2-40B4-BE49-F238E27FC236}">
                <a16:creationId xmlns:a16="http://schemas.microsoft.com/office/drawing/2014/main" id="{677B96E2-4C21-F94D-9368-5CD2040465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pic>
        <p:nvPicPr>
          <p:cNvPr id="4" name="Picture 3" descr="A picture containing text, wall, indoor&#10;&#10;Description automatically generated">
            <a:extLst>
              <a:ext uri="{FF2B5EF4-FFF2-40B4-BE49-F238E27FC236}">
                <a16:creationId xmlns:a16="http://schemas.microsoft.com/office/drawing/2014/main" id="{3F3F625C-3C5E-8043-B957-CC94A98574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0244" y="3429000"/>
            <a:ext cx="3810000" cy="2070100"/>
          </a:xfrm>
          <a:prstGeom prst="rect">
            <a:avLst/>
          </a:prstGeom>
        </p:spPr>
      </p:pic>
    </p:spTree>
    <p:extLst>
      <p:ext uri="{BB962C8B-B14F-4D97-AF65-F5344CB8AC3E}">
        <p14:creationId xmlns:p14="http://schemas.microsoft.com/office/powerpoint/2010/main" val="1676701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9B24-4E46-444F-A6CC-F20CC048AAEC}"/>
              </a:ext>
            </a:extLst>
          </p:cNvPr>
          <p:cNvSpPr>
            <a:spLocks noGrp="1"/>
          </p:cNvSpPr>
          <p:nvPr>
            <p:ph type="title"/>
          </p:nvPr>
        </p:nvSpPr>
        <p:spPr/>
        <p:txBody>
          <a:bodyPr>
            <a:normAutofit/>
          </a:bodyPr>
          <a:lstStyle/>
          <a:p>
            <a:r>
              <a:rPr lang="en-US" sz="3600" b="1" dirty="0">
                <a:latin typeface=""/>
                <a:cs typeface="Calibri Light"/>
              </a:rPr>
              <a:t>Problem Description</a:t>
            </a:r>
            <a:endParaRPr lang="en-US" sz="3600" b="1" dirty="0">
              <a:latin typeface=""/>
            </a:endParaRPr>
          </a:p>
        </p:txBody>
      </p:sp>
      <p:sp>
        <p:nvSpPr>
          <p:cNvPr id="3" name="Content Placeholder 2">
            <a:extLst>
              <a:ext uri="{FF2B5EF4-FFF2-40B4-BE49-F238E27FC236}">
                <a16:creationId xmlns:a16="http://schemas.microsoft.com/office/drawing/2014/main" id="{A6537701-8D68-4494-8403-3275299B73F4}"/>
              </a:ext>
            </a:extLst>
          </p:cNvPr>
          <p:cNvSpPr>
            <a:spLocks noGrp="1"/>
          </p:cNvSpPr>
          <p:nvPr>
            <p:ph idx="1"/>
          </p:nvPr>
        </p:nvSpPr>
        <p:spPr>
          <a:xfrm>
            <a:off x="838200" y="1825625"/>
            <a:ext cx="7587343" cy="4351338"/>
          </a:xfrm>
        </p:spPr>
        <p:txBody>
          <a:bodyPr vert="horz" lIns="91440" tIns="45720" rIns="91440" bIns="45720" rtlCol="0" anchor="t">
            <a:normAutofit/>
          </a:bodyPr>
          <a:lstStyle/>
          <a:p>
            <a:pPr marL="0" indent="0">
              <a:buNone/>
            </a:pPr>
            <a:r>
              <a:rPr lang="en-CA" sz="2400" b="1" dirty="0">
                <a:solidFill>
                  <a:srgbClr val="FF5757"/>
                </a:solidFill>
                <a:latin typeface=""/>
              </a:rPr>
              <a:t>What's a Spoiler really?</a:t>
            </a:r>
          </a:p>
          <a:p>
            <a:pPr marL="0" indent="0">
              <a:buNone/>
            </a:pPr>
            <a:r>
              <a:rPr lang="en-CA" sz="2400" dirty="0">
                <a:ea typeface="+mn-lt"/>
                <a:cs typeface="+mn-lt"/>
              </a:rPr>
              <a:t>A spoiler is an element of disseminated information that reveals the plot of a movie, book, series, play, or any other media or literature (</a:t>
            </a:r>
            <a:r>
              <a:rPr lang="en-CA" sz="2400" i="1" dirty="0">
                <a:ea typeface="+mn-lt"/>
                <a:cs typeface="+mn-lt"/>
              </a:rPr>
              <a:t>Source: </a:t>
            </a:r>
            <a:r>
              <a:rPr lang="en-CA" sz="2400" i="1" dirty="0">
                <a:solidFill>
                  <a:srgbClr val="D1CFCD"/>
                </a:solidFill>
                <a:ea typeface="+mn-lt"/>
                <a:cs typeface="+mn-lt"/>
                <a:hlinkClick r:id="rId2">
                  <a:extLst>
                    <a:ext uri="{A12FA001-AC4F-418D-AE19-62706E023703}">
                      <ahyp:hlinkClr xmlns:ahyp="http://schemas.microsoft.com/office/drawing/2018/hyperlinkcolor" val="tx"/>
                    </a:ext>
                  </a:extLst>
                </a:hlinkClick>
              </a:rPr>
              <a:t>Oxford English Dictionary</a:t>
            </a:r>
            <a:r>
              <a:rPr lang="en-CA" sz="2400" dirty="0">
                <a:ea typeface="+mn-lt"/>
                <a:cs typeface="+mn-lt"/>
              </a:rPr>
              <a:t>).</a:t>
            </a:r>
          </a:p>
          <a:p>
            <a:pPr marL="0" indent="0">
              <a:buNone/>
            </a:pPr>
            <a:r>
              <a:rPr lang="en-CA" sz="2400" b="1" dirty="0">
                <a:solidFill>
                  <a:srgbClr val="FF5757"/>
                </a:solidFill>
                <a:latin typeface=""/>
              </a:rPr>
              <a:t>Need to bust spoilers!</a:t>
            </a:r>
          </a:p>
          <a:p>
            <a:pPr marL="0" indent="0">
              <a:buNone/>
            </a:pPr>
            <a:r>
              <a:rPr lang="en-CA" sz="2400" dirty="0">
                <a:cs typeface="Calibri"/>
              </a:rPr>
              <a:t>Spoilers </a:t>
            </a:r>
            <a:r>
              <a:rPr lang="en-CA" sz="2400" i="1" dirty="0">
                <a:cs typeface="Calibri"/>
              </a:rPr>
              <a:t>spoil</a:t>
            </a:r>
            <a:r>
              <a:rPr lang="en-CA" sz="2400" dirty="0">
                <a:cs typeface="Calibri"/>
              </a:rPr>
              <a:t> the fun and the thrill by revealing the climax that the potential consumer was not intended to know. It's like reading the last chapter of Agatha Christie novel soon after you buy it.</a:t>
            </a:r>
          </a:p>
          <a:p>
            <a:pPr marL="0" indent="0">
              <a:buNone/>
            </a:pPr>
            <a:r>
              <a:rPr lang="en-CA" sz="2400" dirty="0">
                <a:cs typeface="Calibri"/>
              </a:rPr>
              <a:t>Internet is full of spoilers and we must be able to control whether we to reveal/hide the suspense. </a:t>
            </a:r>
          </a:p>
        </p:txBody>
      </p:sp>
      <p:pic>
        <p:nvPicPr>
          <p:cNvPr id="11" name="Picture 10" descr="A picture containing text, person, people&#10;&#10;Description automatically generated">
            <a:extLst>
              <a:ext uri="{FF2B5EF4-FFF2-40B4-BE49-F238E27FC236}">
                <a16:creationId xmlns:a16="http://schemas.microsoft.com/office/drawing/2014/main" id="{90975C6D-8952-F547-B042-A04DB2094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0674" y="1874904"/>
            <a:ext cx="3258629" cy="3849255"/>
          </a:xfrm>
          <a:prstGeom prst="rect">
            <a:avLst/>
          </a:prstGeom>
        </p:spPr>
      </p:pic>
      <p:grpSp>
        <p:nvGrpSpPr>
          <p:cNvPr id="12" name="Group 11">
            <a:extLst>
              <a:ext uri="{FF2B5EF4-FFF2-40B4-BE49-F238E27FC236}">
                <a16:creationId xmlns:a16="http://schemas.microsoft.com/office/drawing/2014/main" id="{B4BFA936-823C-6147-9F5C-8AF12EE4DDF8}"/>
              </a:ext>
            </a:extLst>
          </p:cNvPr>
          <p:cNvGrpSpPr/>
          <p:nvPr/>
        </p:nvGrpSpPr>
        <p:grpSpPr>
          <a:xfrm>
            <a:off x="0" y="0"/>
            <a:ext cx="12192000" cy="6858000"/>
            <a:chOff x="0" y="0"/>
            <a:chExt cx="12192000" cy="6858000"/>
          </a:xfrm>
        </p:grpSpPr>
        <p:pic>
          <p:nvPicPr>
            <p:cNvPr id="13" name="Picture 12" descr="Icon&#10;&#10;Description automatically generated">
              <a:extLst>
                <a:ext uri="{FF2B5EF4-FFF2-40B4-BE49-F238E27FC236}">
                  <a16:creationId xmlns:a16="http://schemas.microsoft.com/office/drawing/2014/main" id="{92ABB402-B95C-D441-B7A4-19CEDBF8A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sp>
          <p:nvSpPr>
            <p:cNvPr id="14" name="Rectangle 13">
              <a:extLst>
                <a:ext uri="{FF2B5EF4-FFF2-40B4-BE49-F238E27FC236}">
                  <a16:creationId xmlns:a16="http://schemas.microsoft.com/office/drawing/2014/main" id="{714E0962-206D-D64A-8385-89E935FA1D3A}"/>
                </a:ext>
              </a:extLst>
            </p:cNvPr>
            <p:cNvSpPr/>
            <p:nvPr/>
          </p:nvSpPr>
          <p:spPr>
            <a:xfrm>
              <a:off x="0" y="6400800"/>
              <a:ext cx="12192000" cy="4572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EFE9F90A-A88C-BF49-A704-6F4AC946B589}"/>
                </a:ext>
              </a:extLst>
            </p:cNvPr>
            <p:cNvCxnSpPr>
              <a:cxnSpLocks/>
            </p:cNvCxnSpPr>
            <p:nvPr/>
          </p:nvCxnSpPr>
          <p:spPr>
            <a:xfrm>
              <a:off x="925286" y="1447800"/>
              <a:ext cx="10667446" cy="0"/>
            </a:xfrm>
            <a:prstGeom prst="line">
              <a:avLst/>
            </a:prstGeom>
            <a:ln w="28575">
              <a:solidFill>
                <a:srgbClr val="FF575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0B85E8-24A4-E84A-8D7C-CC2D1BB81562}"/>
                </a:ext>
              </a:extLst>
            </p:cNvPr>
            <p:cNvCxnSpPr>
              <a:cxnSpLocks/>
            </p:cNvCxnSpPr>
            <p:nvPr/>
          </p:nvCxnSpPr>
          <p:spPr>
            <a:xfrm>
              <a:off x="925286" y="1503040"/>
              <a:ext cx="10667446" cy="0"/>
            </a:xfrm>
            <a:prstGeom prst="line">
              <a:avLst/>
            </a:prstGeom>
            <a:ln w="28575">
              <a:solidFill>
                <a:srgbClr val="D1CFC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290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B1974B6-A6F0-8D41-9E25-CF09D1670178}"/>
              </a:ext>
            </a:extLst>
          </p:cNvPr>
          <p:cNvGrpSpPr/>
          <p:nvPr/>
        </p:nvGrpSpPr>
        <p:grpSpPr>
          <a:xfrm>
            <a:off x="0" y="0"/>
            <a:ext cx="12192000" cy="6858000"/>
            <a:chOff x="0" y="0"/>
            <a:chExt cx="12192000" cy="6858000"/>
          </a:xfrm>
        </p:grpSpPr>
        <p:pic>
          <p:nvPicPr>
            <p:cNvPr id="6" name="Picture 5" descr="Icon&#10;&#10;Description automatically generated">
              <a:extLst>
                <a:ext uri="{FF2B5EF4-FFF2-40B4-BE49-F238E27FC236}">
                  <a16:creationId xmlns:a16="http://schemas.microsoft.com/office/drawing/2014/main" id="{0BD1CA3E-32EE-D246-ABE8-D121B8001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sp>
          <p:nvSpPr>
            <p:cNvPr id="7" name="Rectangle 6">
              <a:extLst>
                <a:ext uri="{FF2B5EF4-FFF2-40B4-BE49-F238E27FC236}">
                  <a16:creationId xmlns:a16="http://schemas.microsoft.com/office/drawing/2014/main" id="{962176D7-7F98-F246-B52E-9EEEFA9F5F8E}"/>
                </a:ext>
              </a:extLst>
            </p:cNvPr>
            <p:cNvSpPr/>
            <p:nvPr/>
          </p:nvSpPr>
          <p:spPr>
            <a:xfrm>
              <a:off x="0" y="6400800"/>
              <a:ext cx="12192000" cy="4572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5A420DF-5E22-9D49-913B-B58A0848C2A9}"/>
                </a:ext>
              </a:extLst>
            </p:cNvPr>
            <p:cNvCxnSpPr/>
            <p:nvPr/>
          </p:nvCxnSpPr>
          <p:spPr>
            <a:xfrm>
              <a:off x="925286" y="1447800"/>
              <a:ext cx="10101943" cy="0"/>
            </a:xfrm>
            <a:prstGeom prst="line">
              <a:avLst/>
            </a:prstGeom>
            <a:ln w="28575">
              <a:solidFill>
                <a:srgbClr val="FF575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A402661-E883-F546-B666-78AEE3F9FAD2}"/>
                </a:ext>
              </a:extLst>
            </p:cNvPr>
            <p:cNvCxnSpPr>
              <a:cxnSpLocks/>
            </p:cNvCxnSpPr>
            <p:nvPr/>
          </p:nvCxnSpPr>
          <p:spPr>
            <a:xfrm>
              <a:off x="925286" y="1503040"/>
              <a:ext cx="10101943" cy="0"/>
            </a:xfrm>
            <a:prstGeom prst="line">
              <a:avLst/>
            </a:prstGeom>
            <a:ln w="28575">
              <a:solidFill>
                <a:srgbClr val="D1CFCD"/>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9BB824F-CE79-4B75-BAAD-DE1AE66D1BC5}"/>
              </a:ext>
            </a:extLst>
          </p:cNvPr>
          <p:cNvSpPr>
            <a:spLocks noGrp="1"/>
          </p:cNvSpPr>
          <p:nvPr>
            <p:ph type="title"/>
          </p:nvPr>
        </p:nvSpPr>
        <p:spPr/>
        <p:txBody>
          <a:bodyPr>
            <a:normAutofit/>
          </a:bodyPr>
          <a:lstStyle/>
          <a:p>
            <a:r>
              <a:rPr lang="en-US" sz="3600" b="1" dirty="0">
                <a:latin typeface=""/>
                <a:cs typeface="Calibri Light"/>
              </a:rPr>
              <a:t>Solution Description</a:t>
            </a:r>
            <a:endParaRPr lang="en-US" sz="3600" b="1" dirty="0">
              <a:latin typeface=""/>
            </a:endParaRPr>
          </a:p>
        </p:txBody>
      </p:sp>
      <p:sp>
        <p:nvSpPr>
          <p:cNvPr id="3" name="Content Placeholder 2">
            <a:extLst>
              <a:ext uri="{FF2B5EF4-FFF2-40B4-BE49-F238E27FC236}">
                <a16:creationId xmlns:a16="http://schemas.microsoft.com/office/drawing/2014/main" id="{57C76BD7-5D26-4FC3-B9EB-79B382DC027C}"/>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en-US" dirty="0">
                <a:latin typeface=""/>
                <a:cs typeface="Calibri"/>
              </a:rPr>
              <a:t>Spoiler Buster is a browser Extension that filters out search result and text on web pages that "spoil" or reveal plot elements of the media.</a:t>
            </a:r>
            <a:endParaRPr lang="en-US" dirty="0">
              <a:latin typeface=""/>
              <a:ea typeface="+mn-lt"/>
              <a:cs typeface="+mn-lt"/>
            </a:endParaRPr>
          </a:p>
          <a:p>
            <a:pPr marL="0" indent="0">
              <a:buNone/>
            </a:pPr>
            <a:endParaRPr lang="en-US" b="1" dirty="0">
              <a:latin typeface=""/>
              <a:ea typeface="+mn-lt"/>
              <a:cs typeface="+mn-lt"/>
            </a:endParaRPr>
          </a:p>
          <a:p>
            <a:pPr marL="0" indent="0">
              <a:buNone/>
            </a:pPr>
            <a:r>
              <a:rPr lang="en-US" b="1" dirty="0">
                <a:solidFill>
                  <a:srgbClr val="FF5757"/>
                </a:solidFill>
                <a:latin typeface=""/>
                <a:ea typeface="+mn-lt"/>
                <a:cs typeface="+mn-lt"/>
              </a:rPr>
              <a:t>Algorithm</a:t>
            </a:r>
          </a:p>
          <a:p>
            <a:r>
              <a:rPr lang="en-US" dirty="0">
                <a:latin typeface=""/>
                <a:ea typeface="+mn-lt"/>
                <a:cs typeface="+mn-lt"/>
              </a:rPr>
              <a:t>When the user searches about any shows/movies, spoiler texts are first spotted by the ML algorithm.</a:t>
            </a:r>
          </a:p>
          <a:p>
            <a:r>
              <a:rPr lang="en-US" dirty="0">
                <a:latin typeface=""/>
                <a:ea typeface="+mn-lt"/>
                <a:cs typeface="+mn-lt"/>
              </a:rPr>
              <a:t>These spoiler texts are either blocked or replaced with colors, images and gifs.</a:t>
            </a:r>
          </a:p>
          <a:p>
            <a:pPr marL="0" indent="0">
              <a:buNone/>
            </a:pPr>
            <a:endParaRPr lang="en-US" b="1" dirty="0">
              <a:latin typeface=""/>
              <a:cs typeface="Calibri"/>
            </a:endParaRPr>
          </a:p>
          <a:p>
            <a:pPr marL="0" indent="0">
              <a:buNone/>
            </a:pPr>
            <a:r>
              <a:rPr lang="en-US" b="1" dirty="0">
                <a:solidFill>
                  <a:srgbClr val="FF5757"/>
                </a:solidFill>
                <a:latin typeface=""/>
                <a:cs typeface="Calibri"/>
              </a:rPr>
              <a:t>Extension</a:t>
            </a:r>
          </a:p>
          <a:p>
            <a:r>
              <a:rPr lang="en-US" dirty="0">
                <a:latin typeface=""/>
                <a:cs typeface="Calibri"/>
              </a:rPr>
              <a:t>User can customize the spoiler keywords he wants the algorithm to concentrate on.</a:t>
            </a:r>
            <a:endParaRPr lang="en-US" dirty="0">
              <a:latin typeface=""/>
              <a:ea typeface="+mn-lt"/>
              <a:cs typeface="+mn-lt"/>
            </a:endParaRPr>
          </a:p>
          <a:p>
            <a:r>
              <a:rPr lang="en-US" dirty="0">
                <a:latin typeface=""/>
                <a:cs typeface="Calibri"/>
              </a:rPr>
              <a:t>User can choose the movies for which he wants to block spoilers.</a:t>
            </a:r>
            <a:endParaRPr lang="en-US" dirty="0">
              <a:latin typeface=""/>
              <a:ea typeface="+mn-lt"/>
              <a:cs typeface="+mn-lt"/>
            </a:endParaRPr>
          </a:p>
          <a:p>
            <a:r>
              <a:rPr lang="en-US" dirty="0">
                <a:latin typeface=""/>
                <a:cs typeface="Calibri"/>
              </a:rPr>
              <a:t>User can also choose the color, image or gif to replace the spoiler text with.</a:t>
            </a:r>
            <a:endParaRPr lang="en-US" dirty="0">
              <a:latin typeface=""/>
              <a:ea typeface="+mn-lt"/>
              <a:cs typeface="+mn-lt"/>
            </a:endParaRPr>
          </a:p>
          <a:p>
            <a:endParaRPr lang="en-US" dirty="0">
              <a:latin typeface=""/>
              <a:cs typeface="Calibri"/>
            </a:endParaRPr>
          </a:p>
        </p:txBody>
      </p:sp>
    </p:spTree>
    <p:extLst>
      <p:ext uri="{BB962C8B-B14F-4D97-AF65-F5344CB8AC3E}">
        <p14:creationId xmlns:p14="http://schemas.microsoft.com/office/powerpoint/2010/main" val="2093958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AFB5-8C2F-4DF9-829E-C7D0ED80FB13}"/>
              </a:ext>
            </a:extLst>
          </p:cNvPr>
          <p:cNvSpPr>
            <a:spLocks noGrp="1"/>
          </p:cNvSpPr>
          <p:nvPr>
            <p:ph type="title"/>
          </p:nvPr>
        </p:nvSpPr>
        <p:spPr/>
        <p:txBody>
          <a:bodyPr>
            <a:normAutofit/>
          </a:bodyPr>
          <a:lstStyle/>
          <a:p>
            <a:r>
              <a:rPr lang="en-US" sz="3600" b="1" dirty="0">
                <a:latin typeface=""/>
                <a:cs typeface="Calibri Light"/>
              </a:rPr>
              <a:t>Project Scope</a:t>
            </a:r>
            <a:endParaRPr lang="en-US" sz="3600" b="1" dirty="0">
              <a:latin typeface=""/>
            </a:endParaRPr>
          </a:p>
        </p:txBody>
      </p:sp>
      <p:sp>
        <p:nvSpPr>
          <p:cNvPr id="3" name="Content Placeholder 2">
            <a:extLst>
              <a:ext uri="{FF2B5EF4-FFF2-40B4-BE49-F238E27FC236}">
                <a16:creationId xmlns:a16="http://schemas.microsoft.com/office/drawing/2014/main" id="{0045600C-8B81-4BF9-BBBD-8B6BFD859E21}"/>
              </a:ext>
            </a:extLst>
          </p:cNvPr>
          <p:cNvSpPr>
            <a:spLocks noGrp="1"/>
          </p:cNvSpPr>
          <p:nvPr>
            <p:ph idx="1"/>
          </p:nvPr>
        </p:nvSpPr>
        <p:spPr>
          <a:xfrm>
            <a:off x="838200" y="1825625"/>
            <a:ext cx="10515600" cy="4575175"/>
          </a:xfrm>
        </p:spPr>
        <p:txBody>
          <a:bodyPr vert="horz" lIns="91440" tIns="45720" rIns="91440" bIns="45720" rtlCol="0" anchor="t">
            <a:normAutofit fontScale="92500" lnSpcReduction="20000"/>
          </a:bodyPr>
          <a:lstStyle/>
          <a:p>
            <a:pPr marL="0" indent="0">
              <a:buNone/>
            </a:pPr>
            <a:r>
              <a:rPr lang="en-US" sz="2000" dirty="0">
                <a:latin typeface=""/>
                <a:cs typeface="Calibri"/>
              </a:rPr>
              <a:t>The main goal of the project is to develop a google chrome extension which can filter spoilers from an open webpage by using a machine learning model to detect spoilers text extracts. </a:t>
            </a:r>
          </a:p>
          <a:p>
            <a:pPr marL="0" indent="0">
              <a:buNone/>
            </a:pPr>
            <a:endParaRPr lang="en-US" sz="2400" b="1" dirty="0">
              <a:latin typeface=""/>
              <a:cs typeface="Calibri"/>
            </a:endParaRPr>
          </a:p>
          <a:p>
            <a:pPr marL="0" indent="0">
              <a:buNone/>
            </a:pPr>
            <a:r>
              <a:rPr lang="en-US" sz="2400" b="1" dirty="0">
                <a:solidFill>
                  <a:srgbClr val="FF5757"/>
                </a:solidFill>
                <a:latin typeface=""/>
                <a:cs typeface="Calibri"/>
              </a:rPr>
              <a:t>In-scope deliverables</a:t>
            </a:r>
            <a:endParaRPr lang="en-US" sz="1600" b="1" dirty="0">
              <a:solidFill>
                <a:srgbClr val="FF5757"/>
              </a:solidFill>
              <a:latin typeface=""/>
              <a:cs typeface="Calibri"/>
            </a:endParaRPr>
          </a:p>
          <a:p>
            <a:pPr marL="285750" indent="-285750">
              <a:spcAft>
                <a:spcPts val="500"/>
              </a:spcAft>
            </a:pPr>
            <a:r>
              <a:rPr lang="en-US" sz="2000" dirty="0">
                <a:latin typeface=""/>
                <a:cs typeface="Calibri"/>
              </a:rPr>
              <a:t>A chrome extension with a simple user interface.</a:t>
            </a:r>
          </a:p>
          <a:p>
            <a:pPr marL="285750" indent="-285750">
              <a:spcAft>
                <a:spcPts val="500"/>
              </a:spcAft>
            </a:pPr>
            <a:r>
              <a:rPr lang="en-US" sz="2000" dirty="0">
                <a:latin typeface=""/>
                <a:cs typeface="Calibri"/>
              </a:rPr>
              <a:t>Acquire, clean and prepare the data for training the machine learning algorithm.</a:t>
            </a:r>
          </a:p>
          <a:p>
            <a:pPr marL="285750" indent="-285750">
              <a:spcAft>
                <a:spcPts val="500"/>
              </a:spcAft>
            </a:pPr>
            <a:r>
              <a:rPr lang="en-US" sz="2000" dirty="0">
                <a:latin typeface=""/>
                <a:cs typeface="Calibri"/>
              </a:rPr>
              <a:t>Design, build and deploy the machine learning  algorithm to successfully classify the spoiler from a text extract.</a:t>
            </a:r>
          </a:p>
          <a:p>
            <a:pPr marL="285750" indent="-285750">
              <a:spcAft>
                <a:spcPts val="500"/>
              </a:spcAft>
            </a:pPr>
            <a:r>
              <a:rPr lang="en-US" sz="2000" dirty="0">
                <a:latin typeface=""/>
                <a:cs typeface="Calibri"/>
              </a:rPr>
              <a:t>Create a prototype by integrating the machine learning model to the browser extension.</a:t>
            </a:r>
          </a:p>
          <a:p>
            <a:pPr marL="0" indent="0">
              <a:buNone/>
            </a:pPr>
            <a:endParaRPr lang="en-US" sz="2400" b="1" dirty="0">
              <a:latin typeface=""/>
              <a:cs typeface="Calibri"/>
            </a:endParaRPr>
          </a:p>
          <a:p>
            <a:pPr marL="0" indent="0">
              <a:buNone/>
            </a:pPr>
            <a:r>
              <a:rPr lang="en-US" sz="2400" b="1" dirty="0">
                <a:solidFill>
                  <a:srgbClr val="FF5757"/>
                </a:solidFill>
                <a:latin typeface=""/>
                <a:cs typeface="Calibri"/>
              </a:rPr>
              <a:t>Out-of-scope deliverables</a:t>
            </a:r>
          </a:p>
          <a:p>
            <a:r>
              <a:rPr lang="en-CA" sz="2000" dirty="0"/>
              <a:t>Gaining users for the extension.</a:t>
            </a:r>
          </a:p>
          <a:p>
            <a:r>
              <a:rPr lang="en-CA" sz="2000" dirty="0"/>
              <a:t>Data collection for model training.</a:t>
            </a:r>
            <a:endParaRPr lang="en-US" sz="2000" dirty="0"/>
          </a:p>
          <a:p>
            <a:pPr marL="742950" lvl="1" indent="-285750">
              <a:spcAft>
                <a:spcPts val="500"/>
              </a:spcAft>
              <a:buFont typeface="Arial"/>
              <a:buChar char="•"/>
            </a:pPr>
            <a:endParaRPr lang="en-US" sz="1600" dirty="0">
              <a:latin typeface=""/>
              <a:cs typeface="Calibri"/>
            </a:endParaRPr>
          </a:p>
          <a:p>
            <a:pPr marL="0" indent="0">
              <a:buNone/>
            </a:pPr>
            <a:endParaRPr lang="en-US" sz="2000" dirty="0">
              <a:latin typeface=""/>
              <a:cs typeface="Calibri"/>
            </a:endParaRPr>
          </a:p>
        </p:txBody>
      </p:sp>
      <p:grpSp>
        <p:nvGrpSpPr>
          <p:cNvPr id="7" name="Group 6">
            <a:extLst>
              <a:ext uri="{FF2B5EF4-FFF2-40B4-BE49-F238E27FC236}">
                <a16:creationId xmlns:a16="http://schemas.microsoft.com/office/drawing/2014/main" id="{D750A187-9C22-594E-BDA2-7615F78343CB}"/>
              </a:ext>
            </a:extLst>
          </p:cNvPr>
          <p:cNvGrpSpPr/>
          <p:nvPr/>
        </p:nvGrpSpPr>
        <p:grpSpPr>
          <a:xfrm>
            <a:off x="0" y="0"/>
            <a:ext cx="12192000" cy="6858000"/>
            <a:chOff x="0" y="0"/>
            <a:chExt cx="12192000" cy="6858000"/>
          </a:xfrm>
        </p:grpSpPr>
        <p:pic>
          <p:nvPicPr>
            <p:cNvPr id="8" name="Picture 7" descr="Icon&#10;&#10;Description automatically generated">
              <a:extLst>
                <a:ext uri="{FF2B5EF4-FFF2-40B4-BE49-F238E27FC236}">
                  <a16:creationId xmlns:a16="http://schemas.microsoft.com/office/drawing/2014/main" id="{A3205E98-C4ED-9640-BD7A-9813E1B32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sp>
          <p:nvSpPr>
            <p:cNvPr id="9" name="Rectangle 8">
              <a:extLst>
                <a:ext uri="{FF2B5EF4-FFF2-40B4-BE49-F238E27FC236}">
                  <a16:creationId xmlns:a16="http://schemas.microsoft.com/office/drawing/2014/main" id="{A40A00CB-6956-8E4D-96BE-8A6CCBBEC46F}"/>
                </a:ext>
              </a:extLst>
            </p:cNvPr>
            <p:cNvSpPr/>
            <p:nvPr/>
          </p:nvSpPr>
          <p:spPr>
            <a:xfrm>
              <a:off x="0" y="6400800"/>
              <a:ext cx="12192000" cy="4572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0CD456B-3D7C-A042-9B1E-A0F4B02032F5}"/>
                </a:ext>
              </a:extLst>
            </p:cNvPr>
            <p:cNvCxnSpPr/>
            <p:nvPr/>
          </p:nvCxnSpPr>
          <p:spPr>
            <a:xfrm>
              <a:off x="925286" y="1447800"/>
              <a:ext cx="10101943" cy="0"/>
            </a:xfrm>
            <a:prstGeom prst="line">
              <a:avLst/>
            </a:prstGeom>
            <a:ln w="28575">
              <a:solidFill>
                <a:srgbClr val="FF5757"/>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397BA5C-7D49-D34A-A451-1E3A7943723E}"/>
                </a:ext>
              </a:extLst>
            </p:cNvPr>
            <p:cNvCxnSpPr>
              <a:cxnSpLocks/>
            </p:cNvCxnSpPr>
            <p:nvPr/>
          </p:nvCxnSpPr>
          <p:spPr>
            <a:xfrm>
              <a:off x="925286" y="1503040"/>
              <a:ext cx="10101943" cy="0"/>
            </a:xfrm>
            <a:prstGeom prst="line">
              <a:avLst/>
            </a:prstGeom>
            <a:ln w="28575">
              <a:solidFill>
                <a:srgbClr val="D1CFC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409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39F14-8E89-41A3-9746-05D3DFCE9E3C}"/>
              </a:ext>
            </a:extLst>
          </p:cNvPr>
          <p:cNvSpPr>
            <a:spLocks noGrp="1"/>
          </p:cNvSpPr>
          <p:nvPr>
            <p:ph type="title"/>
          </p:nvPr>
        </p:nvSpPr>
        <p:spPr>
          <a:xfrm>
            <a:off x="704209" y="635069"/>
            <a:ext cx="4509236" cy="1139139"/>
          </a:xfrm>
        </p:spPr>
        <p:txBody>
          <a:bodyPr>
            <a:normAutofit/>
          </a:bodyPr>
          <a:lstStyle/>
          <a:p>
            <a:r>
              <a:rPr lang="en-US" sz="3600" b="1" dirty="0">
                <a:latin typeface=""/>
                <a:cs typeface="Calibri Light"/>
              </a:rPr>
              <a:t>Technologies to be Used</a:t>
            </a:r>
            <a:endParaRPr lang="en-US" sz="3600" b="1" dirty="0">
              <a:latin typeface=""/>
            </a:endParaRPr>
          </a:p>
        </p:txBody>
      </p:sp>
      <p:sp>
        <p:nvSpPr>
          <p:cNvPr id="3" name="Content Placeholder 2">
            <a:extLst>
              <a:ext uri="{FF2B5EF4-FFF2-40B4-BE49-F238E27FC236}">
                <a16:creationId xmlns:a16="http://schemas.microsoft.com/office/drawing/2014/main" id="{B493280C-1DE5-4155-9B7D-13ADDF6BBBF0}"/>
              </a:ext>
            </a:extLst>
          </p:cNvPr>
          <p:cNvSpPr>
            <a:spLocks noGrp="1"/>
          </p:cNvSpPr>
          <p:nvPr>
            <p:ph idx="1"/>
          </p:nvPr>
        </p:nvSpPr>
        <p:spPr>
          <a:xfrm>
            <a:off x="720992" y="1941362"/>
            <a:ext cx="4492454" cy="2419097"/>
          </a:xfrm>
        </p:spPr>
        <p:txBody>
          <a:bodyPr vert="horz" lIns="91440" tIns="45720" rIns="91440" bIns="45720" rtlCol="0" anchor="t">
            <a:normAutofit/>
          </a:bodyPr>
          <a:lstStyle/>
          <a:p>
            <a:r>
              <a:rPr lang="en-US" sz="1500" dirty="0">
                <a:latin typeface=""/>
                <a:cs typeface="Calibri"/>
              </a:rPr>
              <a:t>Python</a:t>
            </a:r>
          </a:p>
          <a:p>
            <a:r>
              <a:rPr lang="en-US" sz="1500" dirty="0">
                <a:latin typeface=""/>
                <a:cs typeface="Calibri"/>
              </a:rPr>
              <a:t>Machine learning libraries : Scikit-learn, TensorFlow</a:t>
            </a:r>
          </a:p>
          <a:p>
            <a:r>
              <a:rPr lang="en-US" sz="1500" dirty="0">
                <a:latin typeface=""/>
                <a:cs typeface="Calibri"/>
              </a:rPr>
              <a:t>HTML/CSS/JavaScript for building the browser extension</a:t>
            </a:r>
          </a:p>
          <a:p>
            <a:r>
              <a:rPr lang="en-US" sz="1500" dirty="0">
                <a:latin typeface=""/>
                <a:cs typeface="Calibri"/>
              </a:rPr>
              <a:t>Google cloud platform</a:t>
            </a:r>
          </a:p>
          <a:p>
            <a:r>
              <a:rPr lang="en-US" sz="1500" dirty="0">
                <a:latin typeface=""/>
                <a:cs typeface="Calibri"/>
              </a:rPr>
              <a:t>Git and GitHub for code management and version control.</a:t>
            </a:r>
          </a:p>
        </p:txBody>
      </p:sp>
      <p:sp>
        <p:nvSpPr>
          <p:cNvPr id="10" name="Freeform: Shape 12">
            <a:extLst>
              <a:ext uri="{FF2B5EF4-FFF2-40B4-BE49-F238E27FC236}">
                <a16:creationId xmlns:a16="http://schemas.microsoft.com/office/drawing/2014/main" id="{3A45B268-BBDB-4EC6-A664-CED7BF60D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4207" y="361702"/>
            <a:ext cx="1691640" cy="169164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4">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Logo&#10;&#10;Description automatically generated">
            <a:extLst>
              <a:ext uri="{FF2B5EF4-FFF2-40B4-BE49-F238E27FC236}">
                <a16:creationId xmlns:a16="http://schemas.microsoft.com/office/drawing/2014/main" id="{ABA11BFD-4A97-264A-AE04-031DB79B11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p:blipFill>
        <p:spPr bwMode="auto">
          <a:xfrm>
            <a:off x="6050245" y="696037"/>
            <a:ext cx="1017204" cy="1017204"/>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Shape 16">
            <a:extLst>
              <a:ext uri="{FF2B5EF4-FFF2-40B4-BE49-F238E27FC236}">
                <a16:creationId xmlns:a16="http://schemas.microsoft.com/office/drawing/2014/main" id="{B78B55DD-3C55-4B94-9031-4F3723BD4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8">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text, application&#10;&#10;Description automatically generated">
            <a:extLst>
              <a:ext uri="{FF2B5EF4-FFF2-40B4-BE49-F238E27FC236}">
                <a16:creationId xmlns:a16="http://schemas.microsoft.com/office/drawing/2014/main" id="{4AED2EB3-3086-544B-BF17-DD4E525D83D0}"/>
              </a:ext>
            </a:extLst>
          </p:cNvPr>
          <p:cNvPicPr>
            <a:picLocks noChangeAspect="1"/>
          </p:cNvPicPr>
          <p:nvPr/>
        </p:nvPicPr>
        <p:blipFill rotWithShape="1">
          <a:blip r:embed="rId3"/>
          <a:srcRect l="4566" r="2449" b="-5"/>
          <a:stretch/>
        </p:blipFill>
        <p:spPr>
          <a:xfrm>
            <a:off x="9009416" y="1154804"/>
            <a:ext cx="2754569" cy="1410048"/>
          </a:xfrm>
          <a:prstGeom prst="rect">
            <a:avLst/>
          </a:prstGeom>
        </p:spPr>
      </p:pic>
      <p:sp>
        <p:nvSpPr>
          <p:cNvPr id="16" name="Freeform: Shape 20">
            <a:extLst>
              <a:ext uri="{FF2B5EF4-FFF2-40B4-BE49-F238E27FC236}">
                <a16:creationId xmlns:a16="http://schemas.microsoft.com/office/drawing/2014/main" id="{42D9BB05-ED63-4148-87AB-82720ACC3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18614"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22">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24">
            <a:extLst>
              <a:ext uri="{FF2B5EF4-FFF2-40B4-BE49-F238E27FC236}">
                <a16:creationId xmlns:a16="http://schemas.microsoft.com/office/drawing/2014/main" id="{5B00B48C-8AA7-4128-AD60-76349F0C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6020" y="2715337"/>
            <a:ext cx="2743200" cy="27432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6">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TensorFlow">
            <a:extLst>
              <a:ext uri="{FF2B5EF4-FFF2-40B4-BE49-F238E27FC236}">
                <a16:creationId xmlns:a16="http://schemas.microsoft.com/office/drawing/2014/main" id="{1B00D53D-6FC4-EF47-9CE6-43626B00B6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10806" y="3556634"/>
            <a:ext cx="1885522" cy="10606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83404044-3E61-E24D-9FD3-B2764BDC0B9D}"/>
              </a:ext>
            </a:extLst>
          </p:cNvPr>
          <p:cNvPicPr>
            <a:picLocks noChangeAspect="1"/>
          </p:cNvPicPr>
          <p:nvPr/>
        </p:nvPicPr>
        <p:blipFill rotWithShape="1">
          <a:blip r:embed="rId5"/>
          <a:srcRect l="6517" r="4338" b="-2"/>
          <a:stretch/>
        </p:blipFill>
        <p:spPr>
          <a:xfrm>
            <a:off x="2640841" y="5609956"/>
            <a:ext cx="2210937" cy="793666"/>
          </a:xfrm>
          <a:prstGeom prst="rect">
            <a:avLst/>
          </a:prstGeom>
        </p:spPr>
      </p:pic>
      <p:sp>
        <p:nvSpPr>
          <p:cNvPr id="24" name="Freeform: Shape 28">
            <a:extLst>
              <a:ext uri="{FF2B5EF4-FFF2-40B4-BE49-F238E27FC236}">
                <a16:creationId xmlns:a16="http://schemas.microsoft.com/office/drawing/2014/main" id="{0760511E-86BF-4340-9949-CECB774FAC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30">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Logo, company name&#10;&#10;Description automatically generated">
            <a:extLst>
              <a:ext uri="{FF2B5EF4-FFF2-40B4-BE49-F238E27FC236}">
                <a16:creationId xmlns:a16="http://schemas.microsoft.com/office/drawing/2014/main" id="{4CC080B1-9C51-584F-88F0-34163223A296}"/>
              </a:ext>
            </a:extLst>
          </p:cNvPr>
          <p:cNvPicPr>
            <a:picLocks noChangeAspect="1"/>
          </p:cNvPicPr>
          <p:nvPr/>
        </p:nvPicPr>
        <p:blipFill rotWithShape="1">
          <a:blip r:embed="rId6"/>
          <a:srcRect l="7522" r="1311" b="1"/>
          <a:stretch/>
        </p:blipFill>
        <p:spPr>
          <a:xfrm>
            <a:off x="9689910" y="5091462"/>
            <a:ext cx="2110556" cy="1111209"/>
          </a:xfrm>
          <a:prstGeom prst="rect">
            <a:avLst/>
          </a:prstGeom>
        </p:spPr>
      </p:pic>
      <p:pic>
        <p:nvPicPr>
          <p:cNvPr id="30" name="Picture 29" descr="Icon&#10;&#10;Description automatically generated">
            <a:extLst>
              <a:ext uri="{FF2B5EF4-FFF2-40B4-BE49-F238E27FC236}">
                <a16:creationId xmlns:a16="http://schemas.microsoft.com/office/drawing/2014/main" id="{2200EB0A-E0B1-184E-96AF-EF55F042AE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spTree>
    <p:extLst>
      <p:ext uri="{BB962C8B-B14F-4D97-AF65-F5344CB8AC3E}">
        <p14:creationId xmlns:p14="http://schemas.microsoft.com/office/powerpoint/2010/main" val="5375575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CE2BDE-ACD8-4E81-ACAF-10AC7B67AD6A}"/>
              </a:ext>
            </a:extLst>
          </p:cNvPr>
          <p:cNvSpPr>
            <a:spLocks noGrp="1"/>
          </p:cNvSpPr>
          <p:nvPr>
            <p:ph type="title"/>
          </p:nvPr>
        </p:nvSpPr>
        <p:spPr>
          <a:xfrm>
            <a:off x="399288" y="457200"/>
            <a:ext cx="4575048" cy="1929384"/>
          </a:xfrm>
        </p:spPr>
        <p:txBody>
          <a:bodyPr anchor="ctr">
            <a:normAutofit/>
          </a:bodyPr>
          <a:lstStyle/>
          <a:p>
            <a:r>
              <a:rPr lang="en-US" sz="3600" b="1" dirty="0">
                <a:latin typeface=""/>
                <a:cs typeface="Calibri Light"/>
              </a:rPr>
              <a:t>Extension Version 1</a:t>
            </a:r>
            <a:r>
              <a:rPr lang="en-US" sz="3600" dirty="0">
                <a:latin typeface=""/>
                <a:cs typeface="Calibri Light"/>
              </a:rPr>
              <a:t> </a:t>
            </a:r>
            <a:r>
              <a:rPr lang="en-US" sz="2400" dirty="0">
                <a:solidFill>
                  <a:schemeClr val="bg1">
                    <a:lumMod val="50000"/>
                  </a:schemeClr>
                </a:solidFill>
                <a:latin typeface=""/>
                <a:cs typeface="Calibri Light"/>
              </a:rPr>
              <a:t>Expectations</a:t>
            </a:r>
            <a:r>
              <a:rPr lang="en-US" sz="3600" dirty="0">
                <a:latin typeface=""/>
                <a:cs typeface="Calibri Light"/>
              </a:rPr>
              <a:t> </a:t>
            </a:r>
            <a:endParaRPr lang="en-US" sz="3600" dirty="0">
              <a:latin typeface=""/>
            </a:endParaRPr>
          </a:p>
        </p:txBody>
      </p:sp>
      <p:sp>
        <p:nvSpPr>
          <p:cNvPr id="1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2F54BA-BFF4-47D4-AAB1-9AD5D696A51B}"/>
              </a:ext>
            </a:extLst>
          </p:cNvPr>
          <p:cNvSpPr>
            <a:spLocks noGrp="1"/>
          </p:cNvSpPr>
          <p:nvPr>
            <p:ph idx="1"/>
          </p:nvPr>
        </p:nvSpPr>
        <p:spPr>
          <a:xfrm>
            <a:off x="5541263" y="457200"/>
            <a:ext cx="6007608" cy="1929384"/>
          </a:xfrm>
        </p:spPr>
        <p:txBody>
          <a:bodyPr anchor="ctr">
            <a:normAutofit/>
          </a:bodyPr>
          <a:lstStyle/>
          <a:p>
            <a:r>
              <a:rPr lang="en-US" sz="1600" dirty="0">
                <a:latin typeface=""/>
              </a:rPr>
              <a:t>Input ‘</a:t>
            </a:r>
            <a:r>
              <a:rPr lang="en-US" sz="1600" dirty="0" err="1">
                <a:latin typeface=""/>
              </a:rPr>
              <a:t>stopwords</a:t>
            </a:r>
            <a:r>
              <a:rPr lang="en-US" sz="1600" dirty="0">
                <a:latin typeface=""/>
              </a:rPr>
              <a:t>’ (movie names, character names, etc.).</a:t>
            </a:r>
          </a:p>
          <a:p>
            <a:r>
              <a:rPr lang="en-US" sz="1600" dirty="0">
                <a:latin typeface=""/>
              </a:rPr>
              <a:t>Get an alert when visiting a website that contains the ‘</a:t>
            </a:r>
            <a:r>
              <a:rPr lang="en-US" sz="1600" dirty="0" err="1">
                <a:latin typeface=""/>
              </a:rPr>
              <a:t>stopwords</a:t>
            </a:r>
            <a:r>
              <a:rPr lang="en-US" sz="1600" dirty="0">
                <a:latin typeface=""/>
              </a:rPr>
              <a:t>’</a:t>
            </a:r>
          </a:p>
        </p:txBody>
      </p:sp>
      <p:pic>
        <p:nvPicPr>
          <p:cNvPr id="7" name="Picture 6" descr="Graphical user interface, application&#10;&#10;Description automatically generated">
            <a:extLst>
              <a:ext uri="{FF2B5EF4-FFF2-40B4-BE49-F238E27FC236}">
                <a16:creationId xmlns:a16="http://schemas.microsoft.com/office/drawing/2014/main" id="{9E467BA6-EACD-AB4B-868A-B1A6394D2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4" y="2871025"/>
            <a:ext cx="5468112" cy="3075814"/>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5" name="Picture 4" descr="A computer on a table&#10;&#10;Description automatically generated with medium confidence">
            <a:extLst>
              <a:ext uri="{FF2B5EF4-FFF2-40B4-BE49-F238E27FC236}">
                <a16:creationId xmlns:a16="http://schemas.microsoft.com/office/drawing/2014/main" id="{16981B29-399F-B348-AB2F-32054DAF035A}"/>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6254496" y="2871025"/>
            <a:ext cx="5468112" cy="3075814"/>
          </a:xfrm>
          <a:prstGeom prst="rect">
            <a:avLst/>
          </a:prstGeom>
        </p:spPr>
      </p:pic>
      <p:pic>
        <p:nvPicPr>
          <p:cNvPr id="13" name="Picture 12" descr="Icon&#10;&#10;Description automatically generated">
            <a:extLst>
              <a:ext uri="{FF2B5EF4-FFF2-40B4-BE49-F238E27FC236}">
                <a16:creationId xmlns:a16="http://schemas.microsoft.com/office/drawing/2014/main" id="{78A4FAFC-506F-1944-96E4-E15C4609A0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sp>
        <p:nvSpPr>
          <p:cNvPr id="15" name="Rectangle 14">
            <a:extLst>
              <a:ext uri="{FF2B5EF4-FFF2-40B4-BE49-F238E27FC236}">
                <a16:creationId xmlns:a16="http://schemas.microsoft.com/office/drawing/2014/main" id="{DD0774B4-2B1C-2F4D-91B8-61AC89A33956}"/>
              </a:ext>
            </a:extLst>
          </p:cNvPr>
          <p:cNvSpPr/>
          <p:nvPr/>
        </p:nvSpPr>
        <p:spPr>
          <a:xfrm>
            <a:off x="0" y="6400800"/>
            <a:ext cx="12192000" cy="4572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704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76E2AF-D611-0E42-AEF4-C27B0FACEFF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3600" b="1" kern="1200">
                <a:solidFill>
                  <a:schemeClr val="tx1"/>
                </a:solidFill>
                <a:latin typeface=""/>
              </a:rPr>
              <a:t>Algorithm Version 1</a:t>
            </a:r>
            <a:br>
              <a:rPr lang="en-US" sz="3200">
                <a:latin typeface=""/>
              </a:rPr>
            </a:br>
            <a:r>
              <a:rPr lang="en-US" sz="2400" kern="1200">
                <a:solidFill>
                  <a:schemeClr val="bg1">
                    <a:lumMod val="50000"/>
                  </a:schemeClr>
                </a:solidFill>
                <a:latin typeface=""/>
              </a:rPr>
              <a:t>Expectations</a:t>
            </a:r>
            <a:endParaRPr lang="en-US" kern="1200">
              <a:solidFill>
                <a:schemeClr val="bg1">
                  <a:lumMod val="50000"/>
                </a:schemeClr>
              </a:solidFill>
              <a:latin typeface=""/>
            </a:endParaRP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79012B6E-C956-3445-B2AF-174E1A6456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4296" y="1575557"/>
            <a:ext cx="7214616" cy="3679454"/>
          </a:xfrm>
          <a:prstGeom prst="rect">
            <a:avLst/>
          </a:prstGeom>
        </p:spPr>
      </p:pic>
      <p:pic>
        <p:nvPicPr>
          <p:cNvPr id="4" name="Picture 3" descr="Icon&#10;&#10;Description automatically generated">
            <a:extLst>
              <a:ext uri="{FF2B5EF4-FFF2-40B4-BE49-F238E27FC236}">
                <a16:creationId xmlns:a16="http://schemas.microsoft.com/office/drawing/2014/main" id="{45FACB35-BEA0-A74E-89BD-B80F855AF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sp>
        <p:nvSpPr>
          <p:cNvPr id="6" name="Rectangle 5">
            <a:extLst>
              <a:ext uri="{FF2B5EF4-FFF2-40B4-BE49-F238E27FC236}">
                <a16:creationId xmlns:a16="http://schemas.microsoft.com/office/drawing/2014/main" id="{FCE88245-8837-CA47-8831-CF15165A3517}"/>
              </a:ext>
            </a:extLst>
          </p:cNvPr>
          <p:cNvSpPr/>
          <p:nvPr/>
        </p:nvSpPr>
        <p:spPr>
          <a:xfrm>
            <a:off x="0" y="6400800"/>
            <a:ext cx="12192000" cy="4572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578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5199F-6DCC-40B3-8B1E-8BCAD4CBB0D7}"/>
              </a:ext>
            </a:extLst>
          </p:cNvPr>
          <p:cNvSpPr>
            <a:spLocks noGrp="1"/>
          </p:cNvSpPr>
          <p:nvPr>
            <p:ph type="title"/>
          </p:nvPr>
        </p:nvSpPr>
        <p:spPr/>
        <p:txBody>
          <a:bodyPr>
            <a:normAutofit/>
          </a:bodyPr>
          <a:lstStyle/>
          <a:p>
            <a:r>
              <a:rPr lang="en-US" sz="3600" b="1">
                <a:latin typeface=""/>
                <a:cs typeface="Calibri Light"/>
              </a:rPr>
              <a:t>Final Version</a:t>
            </a:r>
            <a:br>
              <a:rPr lang="en-US" sz="3600">
                <a:latin typeface=""/>
                <a:cs typeface="Calibri Light"/>
              </a:rPr>
            </a:br>
            <a:r>
              <a:rPr lang="en-US" sz="2400">
                <a:solidFill>
                  <a:schemeClr val="bg1">
                    <a:lumMod val="50000"/>
                  </a:schemeClr>
                </a:solidFill>
                <a:latin typeface=""/>
                <a:cs typeface="Calibri Light"/>
              </a:rPr>
              <a:t>Project Evaluation</a:t>
            </a:r>
            <a:endParaRPr lang="en-US" sz="2400">
              <a:solidFill>
                <a:schemeClr val="bg1">
                  <a:lumMod val="50000"/>
                </a:schemeClr>
              </a:solidFill>
              <a:latin typeface=""/>
            </a:endParaRPr>
          </a:p>
        </p:txBody>
      </p:sp>
      <p:sp>
        <p:nvSpPr>
          <p:cNvPr id="3" name="Content Placeholder 2">
            <a:extLst>
              <a:ext uri="{FF2B5EF4-FFF2-40B4-BE49-F238E27FC236}">
                <a16:creationId xmlns:a16="http://schemas.microsoft.com/office/drawing/2014/main" id="{C6F3D525-EAB3-4E0E-97FB-6C1555B7BEED}"/>
              </a:ext>
            </a:extLst>
          </p:cNvPr>
          <p:cNvSpPr>
            <a:spLocks noGrp="1"/>
          </p:cNvSpPr>
          <p:nvPr>
            <p:ph idx="1"/>
          </p:nvPr>
        </p:nvSpPr>
        <p:spPr/>
        <p:txBody>
          <a:bodyPr>
            <a:normAutofit fontScale="70000" lnSpcReduction="20000"/>
          </a:bodyPr>
          <a:lstStyle/>
          <a:p>
            <a:pPr marL="0" indent="0">
              <a:buNone/>
            </a:pPr>
            <a:r>
              <a:rPr lang="en-US" sz="2400" dirty="0">
                <a:latin typeface=""/>
              </a:rPr>
              <a:t>The goal is to create a Chrome web browser extension that works in a similar way to </a:t>
            </a:r>
            <a:r>
              <a:rPr lang="en-US" sz="2400" dirty="0">
                <a:solidFill>
                  <a:schemeClr val="bg1">
                    <a:lumMod val="50000"/>
                  </a:schemeClr>
                </a:solidFill>
                <a:latin typeface=""/>
                <a:hlinkClick r:id="rId2">
                  <a:extLst>
                    <a:ext uri="{A12FA001-AC4F-418D-AE19-62706E023703}">
                      <ahyp:hlinkClr xmlns:ahyp="http://schemas.microsoft.com/office/drawing/2018/hyperlinkcolor" val="tx"/>
                    </a:ext>
                  </a:extLst>
                </a:hlinkClick>
              </a:rPr>
              <a:t>Spoiler Protection 2.0</a:t>
            </a:r>
            <a:r>
              <a:rPr lang="en-US" sz="2400" dirty="0">
                <a:solidFill>
                  <a:schemeClr val="bg1">
                    <a:lumMod val="50000"/>
                  </a:schemeClr>
                </a:solidFill>
                <a:latin typeface=""/>
              </a:rPr>
              <a:t>. </a:t>
            </a:r>
          </a:p>
          <a:p>
            <a:pPr marL="0" indent="0">
              <a:buNone/>
            </a:pPr>
            <a:endParaRPr lang="en-US" sz="2400" b="1" dirty="0">
              <a:latin typeface=""/>
            </a:endParaRPr>
          </a:p>
          <a:p>
            <a:pPr marL="0" indent="0">
              <a:buNone/>
            </a:pPr>
            <a:r>
              <a:rPr lang="en-US" sz="2400" b="1" dirty="0">
                <a:solidFill>
                  <a:srgbClr val="FF5757"/>
                </a:solidFill>
                <a:latin typeface=""/>
              </a:rPr>
              <a:t>Expected features</a:t>
            </a:r>
          </a:p>
          <a:p>
            <a:r>
              <a:rPr lang="en-US" sz="2400" dirty="0">
                <a:latin typeface=""/>
              </a:rPr>
              <a:t>Ability to selected from a pre-defined list of movies. If the desired movie option does not exist, add name of the movie manually.</a:t>
            </a:r>
          </a:p>
          <a:p>
            <a:r>
              <a:rPr lang="en-US" sz="2400" dirty="0">
                <a:latin typeface=""/>
              </a:rPr>
              <a:t>Ability to switch between three modes:</a:t>
            </a:r>
          </a:p>
          <a:p>
            <a:pPr marL="914400" lvl="1" indent="-457200">
              <a:buFont typeface="+mj-lt"/>
              <a:buAutoNum type="arabicPeriod"/>
            </a:pPr>
            <a:r>
              <a:rPr lang="en-US" sz="2000" dirty="0">
                <a:latin typeface=""/>
              </a:rPr>
              <a:t>Extension OFF – Do not hide any spoilers.</a:t>
            </a:r>
          </a:p>
          <a:p>
            <a:pPr marL="914400" lvl="1" indent="-457200">
              <a:buFont typeface="+mj-lt"/>
              <a:buAutoNum type="arabicPeriod"/>
            </a:pPr>
            <a:r>
              <a:rPr lang="en-US" sz="2000" dirty="0">
                <a:latin typeface=""/>
              </a:rPr>
              <a:t>Hidden Mode – hide specific parts of a webpage.</a:t>
            </a:r>
          </a:p>
          <a:p>
            <a:pPr marL="914400" lvl="1" indent="-457200">
              <a:buFont typeface="+mj-lt"/>
              <a:buAutoNum type="arabicPeriod"/>
            </a:pPr>
            <a:r>
              <a:rPr lang="en-US" sz="2000" dirty="0">
                <a:latin typeface=""/>
              </a:rPr>
              <a:t>Pop-up Mode – have a pop-up appear when visiting a webpage with spoilers.</a:t>
            </a:r>
          </a:p>
          <a:p>
            <a:r>
              <a:rPr lang="en-US" sz="2400" dirty="0">
                <a:latin typeface=""/>
              </a:rPr>
              <a:t>Option to select a background color to hide spoilers (only in Hidden Mode).</a:t>
            </a:r>
          </a:p>
          <a:p>
            <a:pPr marL="0" indent="0">
              <a:buNone/>
            </a:pPr>
            <a:endParaRPr lang="en-US" sz="2400" b="1" dirty="0">
              <a:latin typeface=""/>
              <a:cs typeface="Calibri"/>
            </a:endParaRPr>
          </a:p>
          <a:p>
            <a:pPr marL="0" indent="0">
              <a:buNone/>
            </a:pPr>
            <a:r>
              <a:rPr lang="en-US" sz="2400" b="1" dirty="0">
                <a:solidFill>
                  <a:srgbClr val="FF5757"/>
                </a:solidFill>
                <a:latin typeface=""/>
                <a:cs typeface="Calibri"/>
              </a:rPr>
              <a:t>Project acceptance criteria</a:t>
            </a:r>
          </a:p>
          <a:p>
            <a:r>
              <a:rPr lang="en-US" sz="2400" dirty="0">
                <a:latin typeface=""/>
                <a:cs typeface="Calibri"/>
              </a:rPr>
              <a:t>Successful development of chrome extension to block spoiler text.</a:t>
            </a:r>
          </a:p>
          <a:p>
            <a:r>
              <a:rPr lang="en-US" sz="2400" dirty="0">
                <a:latin typeface=""/>
                <a:cs typeface="Calibri"/>
              </a:rPr>
              <a:t>Successful development of machine learning model to classify spoiler text.</a:t>
            </a:r>
          </a:p>
        </p:txBody>
      </p:sp>
      <p:grpSp>
        <p:nvGrpSpPr>
          <p:cNvPr id="6" name="Group 5">
            <a:extLst>
              <a:ext uri="{FF2B5EF4-FFF2-40B4-BE49-F238E27FC236}">
                <a16:creationId xmlns:a16="http://schemas.microsoft.com/office/drawing/2014/main" id="{2E4E6597-2953-ED4C-B239-EED471D7963A}"/>
              </a:ext>
            </a:extLst>
          </p:cNvPr>
          <p:cNvGrpSpPr/>
          <p:nvPr/>
        </p:nvGrpSpPr>
        <p:grpSpPr>
          <a:xfrm>
            <a:off x="0" y="0"/>
            <a:ext cx="12192000" cy="6858000"/>
            <a:chOff x="0" y="0"/>
            <a:chExt cx="12192000" cy="6858000"/>
          </a:xfrm>
        </p:grpSpPr>
        <p:pic>
          <p:nvPicPr>
            <p:cNvPr id="7" name="Picture 6" descr="Icon&#10;&#10;Description automatically generated">
              <a:extLst>
                <a:ext uri="{FF2B5EF4-FFF2-40B4-BE49-F238E27FC236}">
                  <a16:creationId xmlns:a16="http://schemas.microsoft.com/office/drawing/2014/main" id="{2D6A6BAF-1251-404F-A85C-52751F629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690" y="0"/>
              <a:ext cx="1338262" cy="1338262"/>
            </a:xfrm>
            <a:prstGeom prst="rect">
              <a:avLst/>
            </a:prstGeom>
          </p:spPr>
        </p:pic>
        <p:sp>
          <p:nvSpPr>
            <p:cNvPr id="8" name="Rectangle 7">
              <a:extLst>
                <a:ext uri="{FF2B5EF4-FFF2-40B4-BE49-F238E27FC236}">
                  <a16:creationId xmlns:a16="http://schemas.microsoft.com/office/drawing/2014/main" id="{9A37DBAF-2AAE-3849-9647-B1FB740F6862}"/>
                </a:ext>
              </a:extLst>
            </p:cNvPr>
            <p:cNvSpPr/>
            <p:nvPr/>
          </p:nvSpPr>
          <p:spPr>
            <a:xfrm>
              <a:off x="0" y="6400800"/>
              <a:ext cx="12192000" cy="4572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283395D-F12B-7F4D-8F3E-ED52A3D34330}"/>
                </a:ext>
              </a:extLst>
            </p:cNvPr>
            <p:cNvCxnSpPr/>
            <p:nvPr/>
          </p:nvCxnSpPr>
          <p:spPr>
            <a:xfrm>
              <a:off x="925286" y="1577500"/>
              <a:ext cx="10101943" cy="0"/>
            </a:xfrm>
            <a:prstGeom prst="line">
              <a:avLst/>
            </a:prstGeom>
            <a:ln w="28575">
              <a:solidFill>
                <a:srgbClr val="FF5757"/>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DD3E59-04C8-4645-9420-119227020ADD}"/>
                </a:ext>
              </a:extLst>
            </p:cNvPr>
            <p:cNvCxnSpPr>
              <a:cxnSpLocks/>
            </p:cNvCxnSpPr>
            <p:nvPr/>
          </p:nvCxnSpPr>
          <p:spPr>
            <a:xfrm>
              <a:off x="925286" y="1632740"/>
              <a:ext cx="10101943" cy="0"/>
            </a:xfrm>
            <a:prstGeom prst="line">
              <a:avLst/>
            </a:prstGeom>
            <a:ln w="28575">
              <a:solidFill>
                <a:srgbClr val="D1CFC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9119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1CC0CE335B6E4281FE89842D256374" ma:contentTypeVersion="8" ma:contentTypeDescription="Create a new document." ma:contentTypeScope="" ma:versionID="8c26bfe87b0e27be6bfda365dbde792b">
  <xsd:schema xmlns:xsd="http://www.w3.org/2001/XMLSchema" xmlns:xs="http://www.w3.org/2001/XMLSchema" xmlns:p="http://schemas.microsoft.com/office/2006/metadata/properties" xmlns:ns2="1a303891-b730-4f3b-97a3-ea9f42070766" targetNamespace="http://schemas.microsoft.com/office/2006/metadata/properties" ma:root="true" ma:fieldsID="5d3524f0b0075fb79388366d09445969" ns2:_="">
    <xsd:import namespace="1a303891-b730-4f3b-97a3-ea9f420707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303891-b730-4f3b-97a3-ea9f420707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526DA3-885B-4B36-901B-4FACB62C0A2E}">
  <ds:schemaRefs>
    <ds:schemaRef ds:uri="1a303891-b730-4f3b-97a3-ea9f420707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1430105-7A75-42AB-ABF8-2AA674738A32}">
  <ds:schemaRefs>
    <ds:schemaRef ds:uri="http://schemas.microsoft.com/sharepoint/v3/contenttype/forms"/>
  </ds:schemaRefs>
</ds:datastoreItem>
</file>

<file path=customXml/itemProps3.xml><?xml version="1.0" encoding="utf-8"?>
<ds:datastoreItem xmlns:ds="http://schemas.openxmlformats.org/officeDocument/2006/customXml" ds:itemID="{8F67229A-346B-431C-9475-F7EC9532EF5A}">
  <ds:schemaRefs>
    <ds:schemaRef ds:uri="1a303891-b730-4f3b-97a3-ea9f420707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780</Words>
  <Application>Microsoft Macintosh PowerPoint</Application>
  <PresentationFormat>Widescreen</PresentationFormat>
  <Paragraphs>136</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Project Detailed Presentation</vt:lpstr>
      <vt:lpstr>Table of Contents</vt:lpstr>
      <vt:lpstr>Problem Description</vt:lpstr>
      <vt:lpstr>Solution Description</vt:lpstr>
      <vt:lpstr>Project Scope</vt:lpstr>
      <vt:lpstr>Technologies to be Used</vt:lpstr>
      <vt:lpstr>Extension Version 1 Expectations </vt:lpstr>
      <vt:lpstr>Algorithm Version 1 Expectations</vt:lpstr>
      <vt:lpstr>Final Version Project Evaluation</vt:lpstr>
      <vt:lpstr>Project Assumptions &amp; Constraints</vt:lpstr>
      <vt:lpstr>Project Milestones &amp; Schedule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Raj Dholakia</cp:lastModifiedBy>
  <cp:revision>1</cp:revision>
  <dcterms:created xsi:type="dcterms:W3CDTF">2021-10-06T02:43:37Z</dcterms:created>
  <dcterms:modified xsi:type="dcterms:W3CDTF">2021-10-07T02:48:25Z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0x010100291CC0CE335B6E4281FE89842D256374</vt:lpwstr>
  </property>
</Properties>
</file>